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59" r:id="rId6"/>
    <p:sldId id="260" r:id="rId7"/>
    <p:sldId id="261" r:id="rId8"/>
    <p:sldId id="263" r:id="rId9"/>
    <p:sldId id="264" r:id="rId10"/>
    <p:sldId id="265" r:id="rId11"/>
    <p:sldId id="266" r:id="rId12"/>
    <p:sldId id="267" r:id="rId13"/>
    <p:sldId id="268" r:id="rId14"/>
    <p:sldId id="270" r:id="rId15"/>
    <p:sldId id="272" r:id="rId16"/>
    <p:sldId id="273" r:id="rId17"/>
    <p:sldId id="271"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ED61E2-4420-4F9B-ACCC-17D6B0856FE2}" v="38" dt="2023-12-08T01:13:31.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81" d="100"/>
          <a:sy n="81" d="100"/>
        </p:scale>
        <p:origin x="114" y="7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al Waseem" userId="7dea977c7c76c73a" providerId="LiveId" clId="{3EED61E2-4420-4F9B-ACCC-17D6B0856FE2}"/>
    <pc:docChg chg="undo custSel addSld delSld modSld sldOrd">
      <pc:chgData name="Danial Waseem" userId="7dea977c7c76c73a" providerId="LiveId" clId="{3EED61E2-4420-4F9B-ACCC-17D6B0856FE2}" dt="2023-12-08T01:13:31.423" v="9005" actId="164"/>
      <pc:docMkLst>
        <pc:docMk/>
      </pc:docMkLst>
      <pc:sldChg chg="addSp delSp modSp mod">
        <pc:chgData name="Danial Waseem" userId="7dea977c7c76c73a" providerId="LiveId" clId="{3EED61E2-4420-4F9B-ACCC-17D6B0856FE2}" dt="2023-12-08T01:13:31.423" v="9005" actId="164"/>
        <pc:sldMkLst>
          <pc:docMk/>
          <pc:sldMk cId="3882806984" sldId="257"/>
        </pc:sldMkLst>
        <pc:spChg chg="mod">
          <ac:chgData name="Danial Waseem" userId="7dea977c7c76c73a" providerId="LiveId" clId="{3EED61E2-4420-4F9B-ACCC-17D6B0856FE2}" dt="2023-12-08T00:35:14.536" v="8458" actId="1076"/>
          <ac:spMkLst>
            <pc:docMk/>
            <pc:sldMk cId="3882806984" sldId="257"/>
            <ac:spMk id="4" creationId="{6BC5C3E0-438D-67A2-0380-829D807AA3AE}"/>
          </ac:spMkLst>
        </pc:spChg>
        <pc:spChg chg="mod">
          <ac:chgData name="Danial Waseem" userId="7dea977c7c76c73a" providerId="LiveId" clId="{3EED61E2-4420-4F9B-ACCC-17D6B0856FE2}" dt="2023-12-08T00:37:06.269" v="8584" actId="255"/>
          <ac:spMkLst>
            <pc:docMk/>
            <pc:sldMk cId="3882806984" sldId="257"/>
            <ac:spMk id="5" creationId="{874FEF29-4CE5-328A-3AD4-48F6A04E8429}"/>
          </ac:spMkLst>
        </pc:spChg>
        <pc:spChg chg="add mod">
          <ac:chgData name="Danial Waseem" userId="7dea977c7c76c73a" providerId="LiveId" clId="{3EED61E2-4420-4F9B-ACCC-17D6B0856FE2}" dt="2023-12-08T01:13:31.423" v="9005" actId="164"/>
          <ac:spMkLst>
            <pc:docMk/>
            <pc:sldMk cId="3882806984" sldId="257"/>
            <ac:spMk id="6" creationId="{832124FA-7166-B884-31DD-EBF513181976}"/>
          </ac:spMkLst>
        </pc:spChg>
        <pc:grpChg chg="add mod">
          <ac:chgData name="Danial Waseem" userId="7dea977c7c76c73a" providerId="LiveId" clId="{3EED61E2-4420-4F9B-ACCC-17D6B0856FE2}" dt="2023-12-08T01:13:31.423" v="9005" actId="164"/>
          <ac:grpSpMkLst>
            <pc:docMk/>
            <pc:sldMk cId="3882806984" sldId="257"/>
            <ac:grpSpMk id="8" creationId="{5D1D9526-EC73-31A2-06D8-9198A78818BD}"/>
          </ac:grpSpMkLst>
        </pc:grpChg>
        <pc:grpChg chg="mod">
          <ac:chgData name="Danial Waseem" userId="7dea977c7c76c73a" providerId="LiveId" clId="{3EED61E2-4420-4F9B-ACCC-17D6B0856FE2}" dt="2023-12-08T01:09:44.821" v="8992" actId="1076"/>
          <ac:grpSpMkLst>
            <pc:docMk/>
            <pc:sldMk cId="3882806984" sldId="257"/>
            <ac:grpSpMk id="11" creationId="{A5FB4AB9-05BC-1D57-A975-D02874D373CB}"/>
          </ac:grpSpMkLst>
        </pc:grpChg>
        <pc:picChg chg="add mod">
          <ac:chgData name="Danial Waseem" userId="7dea977c7c76c73a" providerId="LiveId" clId="{3EED61E2-4420-4F9B-ACCC-17D6B0856FE2}" dt="2023-12-08T01:13:31.423" v="9005" actId="164"/>
          <ac:picMkLst>
            <pc:docMk/>
            <pc:sldMk cId="3882806984" sldId="257"/>
            <ac:picMk id="3" creationId="{7D90098C-C13A-03B6-F87E-E792CBFC629C}"/>
          </ac:picMkLst>
        </pc:picChg>
        <pc:picChg chg="del">
          <ac:chgData name="Danial Waseem" userId="7dea977c7c76c73a" providerId="LiveId" clId="{3EED61E2-4420-4F9B-ACCC-17D6B0856FE2}" dt="2023-12-08T01:09:36.191" v="8991" actId="478"/>
          <ac:picMkLst>
            <pc:docMk/>
            <pc:sldMk cId="3882806984" sldId="257"/>
            <ac:picMk id="7" creationId="{E13C94C5-C15C-03D8-A5E0-1B2073089D48}"/>
          </ac:picMkLst>
        </pc:picChg>
      </pc:sldChg>
      <pc:sldChg chg="modSp mod">
        <pc:chgData name="Danial Waseem" userId="7dea977c7c76c73a" providerId="LiveId" clId="{3EED61E2-4420-4F9B-ACCC-17D6B0856FE2}" dt="2023-12-08T00:41:29.334" v="8593" actId="1076"/>
        <pc:sldMkLst>
          <pc:docMk/>
          <pc:sldMk cId="586902365" sldId="258"/>
        </pc:sldMkLst>
        <pc:spChg chg="mod">
          <ac:chgData name="Danial Waseem" userId="7dea977c7c76c73a" providerId="LiveId" clId="{3EED61E2-4420-4F9B-ACCC-17D6B0856FE2}" dt="2023-12-08T00:41:29.334" v="8593" actId="1076"/>
          <ac:spMkLst>
            <pc:docMk/>
            <pc:sldMk cId="586902365" sldId="258"/>
            <ac:spMk id="4" creationId="{C9D2379A-6ED0-5EB1-E984-095BB9C89810}"/>
          </ac:spMkLst>
        </pc:spChg>
        <pc:spChg chg="mod">
          <ac:chgData name="Danial Waseem" userId="7dea977c7c76c73a" providerId="LiveId" clId="{3EED61E2-4420-4F9B-ACCC-17D6B0856FE2}" dt="2023-12-08T00:41:22.883" v="8591" actId="1076"/>
          <ac:spMkLst>
            <pc:docMk/>
            <pc:sldMk cId="586902365" sldId="258"/>
            <ac:spMk id="6" creationId="{BA067D62-45C1-D379-C88E-8DDD477F8F1B}"/>
          </ac:spMkLst>
        </pc:spChg>
      </pc:sldChg>
      <pc:sldChg chg="addSp delSp modSp mod">
        <pc:chgData name="Danial Waseem" userId="7dea977c7c76c73a" providerId="LiveId" clId="{3EED61E2-4420-4F9B-ACCC-17D6B0856FE2}" dt="2023-12-08T00:44:24.171" v="8601" actId="478"/>
        <pc:sldMkLst>
          <pc:docMk/>
          <pc:sldMk cId="3951881266" sldId="261"/>
        </pc:sldMkLst>
        <pc:spChg chg="add mod">
          <ac:chgData name="Danial Waseem" userId="7dea977c7c76c73a" providerId="LiveId" clId="{3EED61E2-4420-4F9B-ACCC-17D6B0856FE2}" dt="2023-12-07T22:06:10.079" v="8187" actId="164"/>
          <ac:spMkLst>
            <pc:docMk/>
            <pc:sldMk cId="3951881266" sldId="261"/>
            <ac:spMk id="7" creationId="{82B165BD-BB27-FC6D-2BED-F203CAC253D6}"/>
          </ac:spMkLst>
        </pc:spChg>
        <pc:grpChg chg="add del mod ord">
          <ac:chgData name="Danial Waseem" userId="7dea977c7c76c73a" providerId="LiveId" clId="{3EED61E2-4420-4F9B-ACCC-17D6B0856FE2}" dt="2023-12-08T00:44:24.171" v="8601" actId="478"/>
          <ac:grpSpMkLst>
            <pc:docMk/>
            <pc:sldMk cId="3951881266" sldId="261"/>
            <ac:grpSpMk id="8" creationId="{B40A6444-6769-96D2-EA12-39291BEE20B0}"/>
          </ac:grpSpMkLst>
        </pc:grpChg>
        <pc:picChg chg="add mod">
          <ac:chgData name="Danial Waseem" userId="7dea977c7c76c73a" providerId="LiveId" clId="{3EED61E2-4420-4F9B-ACCC-17D6B0856FE2}" dt="2023-12-07T22:06:10.079" v="8187" actId="164"/>
          <ac:picMkLst>
            <pc:docMk/>
            <pc:sldMk cId="3951881266" sldId="261"/>
            <ac:picMk id="6" creationId="{DA5AF6BE-34D3-296C-5A74-2D7749A1FC7D}"/>
          </ac:picMkLst>
        </pc:picChg>
      </pc:sldChg>
      <pc:sldChg chg="addSp modSp mod">
        <pc:chgData name="Danial Waseem" userId="7dea977c7c76c73a" providerId="LiveId" clId="{3EED61E2-4420-4F9B-ACCC-17D6B0856FE2}" dt="2023-12-08T00:43:05.109" v="8600" actId="1076"/>
        <pc:sldMkLst>
          <pc:docMk/>
          <pc:sldMk cId="834164095" sldId="262"/>
        </pc:sldMkLst>
        <pc:spChg chg="mod">
          <ac:chgData name="Danial Waseem" userId="7dea977c7c76c73a" providerId="LiveId" clId="{3EED61E2-4420-4F9B-ACCC-17D6B0856FE2}" dt="2023-12-08T00:43:05.109" v="8600" actId="1076"/>
          <ac:spMkLst>
            <pc:docMk/>
            <pc:sldMk cId="834164095" sldId="262"/>
            <ac:spMk id="2" creationId="{52DFCEF4-90AA-6686-8658-6064A4BC5FB1}"/>
          </ac:spMkLst>
        </pc:spChg>
        <pc:spChg chg="mod">
          <ac:chgData name="Danial Waseem" userId="7dea977c7c76c73a" providerId="LiveId" clId="{3EED61E2-4420-4F9B-ACCC-17D6B0856FE2}" dt="2023-12-08T00:42:59.446" v="8599" actId="1076"/>
          <ac:spMkLst>
            <pc:docMk/>
            <pc:sldMk cId="834164095" sldId="262"/>
            <ac:spMk id="3" creationId="{ABA62B34-5802-26BF-2F03-6A90E9E184D7}"/>
          </ac:spMkLst>
        </pc:spChg>
        <pc:spChg chg="add mod">
          <ac:chgData name="Danial Waseem" userId="7dea977c7c76c73a" providerId="LiveId" clId="{3EED61E2-4420-4F9B-ACCC-17D6B0856FE2}" dt="2023-12-07T22:02:56.891" v="8170" actId="164"/>
          <ac:spMkLst>
            <pc:docMk/>
            <pc:sldMk cId="834164095" sldId="262"/>
            <ac:spMk id="7" creationId="{D159A2F5-3BD9-B045-9FBD-52E536A1A5B3}"/>
          </ac:spMkLst>
        </pc:spChg>
        <pc:grpChg chg="add mod ord">
          <ac:chgData name="Danial Waseem" userId="7dea977c7c76c73a" providerId="LiveId" clId="{3EED61E2-4420-4F9B-ACCC-17D6B0856FE2}" dt="2023-12-07T22:03:10.145" v="8172" actId="167"/>
          <ac:grpSpMkLst>
            <pc:docMk/>
            <pc:sldMk cId="834164095" sldId="262"/>
            <ac:grpSpMk id="8" creationId="{42775653-FD54-4A1C-A760-711B4DB4E69E}"/>
          </ac:grpSpMkLst>
        </pc:grpChg>
        <pc:picChg chg="add mod">
          <ac:chgData name="Danial Waseem" userId="7dea977c7c76c73a" providerId="LiveId" clId="{3EED61E2-4420-4F9B-ACCC-17D6B0856FE2}" dt="2023-12-07T22:02:56.891" v="8170" actId="164"/>
          <ac:picMkLst>
            <pc:docMk/>
            <pc:sldMk cId="834164095" sldId="262"/>
            <ac:picMk id="6" creationId="{F1F40D95-412F-FE72-076B-70321331A76C}"/>
          </ac:picMkLst>
        </pc:picChg>
      </pc:sldChg>
      <pc:sldChg chg="addSp delSp modSp mod">
        <pc:chgData name="Danial Waseem" userId="7dea977c7c76c73a" providerId="LiveId" clId="{3EED61E2-4420-4F9B-ACCC-17D6B0856FE2}" dt="2023-12-07T22:13:06.465" v="8260" actId="167"/>
        <pc:sldMkLst>
          <pc:docMk/>
          <pc:sldMk cId="1916482227" sldId="263"/>
        </pc:sldMkLst>
        <pc:spChg chg="mod">
          <ac:chgData name="Danial Waseem" userId="7dea977c7c76c73a" providerId="LiveId" clId="{3EED61E2-4420-4F9B-ACCC-17D6B0856FE2}" dt="2023-12-07T22:12:03.111" v="8253" actId="14100"/>
          <ac:spMkLst>
            <pc:docMk/>
            <pc:sldMk cId="1916482227" sldId="263"/>
            <ac:spMk id="2" creationId="{CF8CE7A5-2FCB-D8BF-5060-B7C7079182E6}"/>
          </ac:spMkLst>
        </pc:spChg>
        <pc:spChg chg="mod">
          <ac:chgData name="Danial Waseem" userId="7dea977c7c76c73a" providerId="LiveId" clId="{3EED61E2-4420-4F9B-ACCC-17D6B0856FE2}" dt="2023-12-07T22:10:29.595" v="8237" actId="1076"/>
          <ac:spMkLst>
            <pc:docMk/>
            <pc:sldMk cId="1916482227" sldId="263"/>
            <ac:spMk id="6" creationId="{C318554E-1A6B-855C-B21D-CBFDCB67BB27}"/>
          </ac:spMkLst>
        </pc:spChg>
        <pc:spChg chg="add del mod ord">
          <ac:chgData name="Danial Waseem" userId="7dea977c7c76c73a" providerId="LiveId" clId="{3EED61E2-4420-4F9B-ACCC-17D6B0856FE2}" dt="2023-12-07T22:10:11.749" v="8233" actId="478"/>
          <ac:spMkLst>
            <pc:docMk/>
            <pc:sldMk cId="1916482227" sldId="263"/>
            <ac:spMk id="7" creationId="{DCFDAE74-AF76-E5E0-121F-6760CC9098CA}"/>
          </ac:spMkLst>
        </pc:spChg>
        <pc:spChg chg="add mod ord">
          <ac:chgData name="Danial Waseem" userId="7dea977c7c76c73a" providerId="LiveId" clId="{3EED61E2-4420-4F9B-ACCC-17D6B0856FE2}" dt="2023-12-07T22:13:06.465" v="8260" actId="167"/>
          <ac:spMkLst>
            <pc:docMk/>
            <pc:sldMk cId="1916482227" sldId="263"/>
            <ac:spMk id="8" creationId="{36A7158D-E28E-77B7-5620-279725FFFF10}"/>
          </ac:spMkLst>
        </pc:spChg>
        <pc:picChg chg="mod">
          <ac:chgData name="Danial Waseem" userId="7dea977c7c76c73a" providerId="LiveId" clId="{3EED61E2-4420-4F9B-ACCC-17D6B0856FE2}" dt="2023-12-07T22:10:16.910" v="8234" actId="1076"/>
          <ac:picMkLst>
            <pc:docMk/>
            <pc:sldMk cId="1916482227" sldId="263"/>
            <ac:picMk id="4" creationId="{D0E6B6D9-779C-70B2-13AB-3351D04D70CD}"/>
          </ac:picMkLst>
        </pc:picChg>
      </pc:sldChg>
      <pc:sldChg chg="addSp delSp modSp mod">
        <pc:chgData name="Danial Waseem" userId="7dea977c7c76c73a" providerId="LiveId" clId="{3EED61E2-4420-4F9B-ACCC-17D6B0856FE2}" dt="2023-12-07T22:13:02.084" v="8258" actId="167"/>
        <pc:sldMkLst>
          <pc:docMk/>
          <pc:sldMk cId="1099573705" sldId="264"/>
        </pc:sldMkLst>
        <pc:spChg chg="mod">
          <ac:chgData name="Danial Waseem" userId="7dea977c7c76c73a" providerId="LiveId" clId="{3EED61E2-4420-4F9B-ACCC-17D6B0856FE2}" dt="2023-12-07T22:11:19.039" v="8248" actId="1076"/>
          <ac:spMkLst>
            <pc:docMk/>
            <pc:sldMk cId="1099573705" sldId="264"/>
            <ac:spMk id="6" creationId="{ED9E628A-C6A5-D38D-6C26-B685A6742824}"/>
          </ac:spMkLst>
        </pc:spChg>
        <pc:spChg chg="add mod">
          <ac:chgData name="Danial Waseem" userId="7dea977c7c76c73a" providerId="LiveId" clId="{3EED61E2-4420-4F9B-ACCC-17D6B0856FE2}" dt="2023-12-07T22:12:48.491" v="8256" actId="1076"/>
          <ac:spMkLst>
            <pc:docMk/>
            <pc:sldMk cId="1099573705" sldId="264"/>
            <ac:spMk id="8" creationId="{6AD2E1F4-09F8-28AF-0794-4F4E40506680}"/>
          </ac:spMkLst>
        </pc:spChg>
        <pc:spChg chg="add del mod ord">
          <ac:chgData name="Danial Waseem" userId="7dea977c7c76c73a" providerId="LiveId" clId="{3EED61E2-4420-4F9B-ACCC-17D6B0856FE2}" dt="2023-12-07T22:10:09.213" v="8232" actId="478"/>
          <ac:spMkLst>
            <pc:docMk/>
            <pc:sldMk cId="1099573705" sldId="264"/>
            <ac:spMk id="9" creationId="{ED427721-D132-B018-FF7F-BF895C1F5A27}"/>
          </ac:spMkLst>
        </pc:spChg>
        <pc:spChg chg="add mod ord">
          <ac:chgData name="Danial Waseem" userId="7dea977c7c76c73a" providerId="LiveId" clId="{3EED61E2-4420-4F9B-ACCC-17D6B0856FE2}" dt="2023-12-07T22:13:02.084" v="8258" actId="167"/>
          <ac:spMkLst>
            <pc:docMk/>
            <pc:sldMk cId="1099573705" sldId="264"/>
            <ac:spMk id="10" creationId="{6041C6C5-5D13-9B3F-383E-E18DE768710F}"/>
          </ac:spMkLst>
        </pc:spChg>
        <pc:picChg chg="mod">
          <ac:chgData name="Danial Waseem" userId="7dea977c7c76c73a" providerId="LiveId" clId="{3EED61E2-4420-4F9B-ACCC-17D6B0856FE2}" dt="2023-12-07T22:11:00.226" v="8243" actId="1076"/>
          <ac:picMkLst>
            <pc:docMk/>
            <pc:sldMk cId="1099573705" sldId="264"/>
            <ac:picMk id="4" creationId="{3A832C7C-4911-3E20-993D-98DD8E783CBB}"/>
          </ac:picMkLst>
        </pc:picChg>
      </pc:sldChg>
      <pc:sldChg chg="addSp modSp mod">
        <pc:chgData name="Danial Waseem" userId="7dea977c7c76c73a" providerId="LiveId" clId="{3EED61E2-4420-4F9B-ACCC-17D6B0856FE2}" dt="2023-12-07T22:08:53.661" v="8223" actId="167"/>
        <pc:sldMkLst>
          <pc:docMk/>
          <pc:sldMk cId="1036015421" sldId="265"/>
        </pc:sldMkLst>
        <pc:spChg chg="mod">
          <ac:chgData name="Danial Waseem" userId="7dea977c7c76c73a" providerId="LiveId" clId="{3EED61E2-4420-4F9B-ACCC-17D6B0856FE2}" dt="2023-12-07T22:07:40.557" v="8215" actId="1076"/>
          <ac:spMkLst>
            <pc:docMk/>
            <pc:sldMk cId="1036015421" sldId="265"/>
            <ac:spMk id="2" creationId="{A5B1878F-8446-E854-C9E2-CDAF562AC039}"/>
          </ac:spMkLst>
        </pc:spChg>
        <pc:spChg chg="add mod ord">
          <ac:chgData name="Danial Waseem" userId="7dea977c7c76c73a" providerId="LiveId" clId="{3EED61E2-4420-4F9B-ACCC-17D6B0856FE2}" dt="2023-12-07T22:08:53.661" v="8223" actId="167"/>
          <ac:spMkLst>
            <pc:docMk/>
            <pc:sldMk cId="1036015421" sldId="265"/>
            <ac:spMk id="7" creationId="{5213D399-C6BE-C1AD-76AB-F051063A894F}"/>
          </ac:spMkLst>
        </pc:spChg>
      </pc:sldChg>
      <pc:sldChg chg="addSp modSp mod">
        <pc:chgData name="Danial Waseem" userId="7dea977c7c76c73a" providerId="LiveId" clId="{3EED61E2-4420-4F9B-ACCC-17D6B0856FE2}" dt="2023-12-07T22:08:37.146" v="8221" actId="167"/>
        <pc:sldMkLst>
          <pc:docMk/>
          <pc:sldMk cId="2064131585" sldId="266"/>
        </pc:sldMkLst>
        <pc:spChg chg="mod">
          <ac:chgData name="Danial Waseem" userId="7dea977c7c76c73a" providerId="LiveId" clId="{3EED61E2-4420-4F9B-ACCC-17D6B0856FE2}" dt="2023-12-07T22:07:53.370" v="8218" actId="1076"/>
          <ac:spMkLst>
            <pc:docMk/>
            <pc:sldMk cId="2064131585" sldId="266"/>
            <ac:spMk id="2" creationId="{EC4752AB-96D0-0ED4-73C8-F0749951087B}"/>
          </ac:spMkLst>
        </pc:spChg>
        <pc:spChg chg="add mod ord">
          <ac:chgData name="Danial Waseem" userId="7dea977c7c76c73a" providerId="LiveId" clId="{3EED61E2-4420-4F9B-ACCC-17D6B0856FE2}" dt="2023-12-07T22:08:37.146" v="8221" actId="167"/>
          <ac:spMkLst>
            <pc:docMk/>
            <pc:sldMk cId="2064131585" sldId="266"/>
            <ac:spMk id="7" creationId="{2EA26CF5-F867-8C8D-EF2F-5F166F802945}"/>
          </ac:spMkLst>
        </pc:spChg>
      </pc:sldChg>
      <pc:sldChg chg="modSp mod">
        <pc:chgData name="Danial Waseem" userId="7dea977c7c76c73a" providerId="LiveId" clId="{3EED61E2-4420-4F9B-ACCC-17D6B0856FE2}" dt="2023-12-08T00:46:44.154" v="8609" actId="20577"/>
        <pc:sldMkLst>
          <pc:docMk/>
          <pc:sldMk cId="3175778350" sldId="267"/>
        </pc:sldMkLst>
        <pc:spChg chg="mod">
          <ac:chgData name="Danial Waseem" userId="7dea977c7c76c73a" providerId="LiveId" clId="{3EED61E2-4420-4F9B-ACCC-17D6B0856FE2}" dt="2023-12-08T00:46:44.154" v="8609" actId="20577"/>
          <ac:spMkLst>
            <pc:docMk/>
            <pc:sldMk cId="3175778350" sldId="267"/>
            <ac:spMk id="3" creationId="{A20650CD-4A21-F29C-D204-D13EBD85BD9F}"/>
          </ac:spMkLst>
        </pc:spChg>
      </pc:sldChg>
      <pc:sldChg chg="addSp delSp modSp mod">
        <pc:chgData name="Danial Waseem" userId="7dea977c7c76c73a" providerId="LiveId" clId="{3EED61E2-4420-4F9B-ACCC-17D6B0856FE2}" dt="2023-12-08T00:48:07.775" v="8631" actId="20577"/>
        <pc:sldMkLst>
          <pc:docMk/>
          <pc:sldMk cId="955221571" sldId="268"/>
        </pc:sldMkLst>
        <pc:spChg chg="mod">
          <ac:chgData name="Danial Waseem" userId="7dea977c7c76c73a" providerId="LiveId" clId="{3EED61E2-4420-4F9B-ACCC-17D6B0856FE2}" dt="2023-12-08T00:48:07.775" v="8631" actId="20577"/>
          <ac:spMkLst>
            <pc:docMk/>
            <pc:sldMk cId="955221571" sldId="268"/>
            <ac:spMk id="6" creationId="{AF677680-1B13-BBA9-4F48-FD4A0120A851}"/>
          </ac:spMkLst>
        </pc:spChg>
        <pc:spChg chg="add del mod">
          <ac:chgData name="Danial Waseem" userId="7dea977c7c76c73a" providerId="LiveId" clId="{3EED61E2-4420-4F9B-ACCC-17D6B0856FE2}" dt="2023-12-07T22:14:37.010" v="8265" actId="478"/>
          <ac:spMkLst>
            <pc:docMk/>
            <pc:sldMk cId="955221571" sldId="268"/>
            <ac:spMk id="9" creationId="{CA549461-309E-897B-5C1E-B7B5E1C989A7}"/>
          </ac:spMkLst>
        </pc:spChg>
        <pc:picChg chg="add del mod">
          <ac:chgData name="Danial Waseem" userId="7dea977c7c76c73a" providerId="LiveId" clId="{3EED61E2-4420-4F9B-ACCC-17D6B0856FE2}" dt="2023-12-07T22:14:37.010" v="8265" actId="478"/>
          <ac:picMkLst>
            <pc:docMk/>
            <pc:sldMk cId="955221571" sldId="268"/>
            <ac:picMk id="8" creationId="{259C6C3E-F82E-64C6-B3A4-4EA915CE9B5C}"/>
          </ac:picMkLst>
        </pc:picChg>
        <pc:picChg chg="add mod ord">
          <ac:chgData name="Danial Waseem" userId="7dea977c7c76c73a" providerId="LiveId" clId="{3EED61E2-4420-4F9B-ACCC-17D6B0856FE2}" dt="2023-12-07T22:15:34.464" v="8274" actId="167"/>
          <ac:picMkLst>
            <pc:docMk/>
            <pc:sldMk cId="955221571" sldId="268"/>
            <ac:picMk id="11" creationId="{155F2FD4-6AD8-B468-4B21-B873861D48B1}"/>
          </ac:picMkLst>
        </pc:picChg>
      </pc:sldChg>
      <pc:sldChg chg="modSp mod">
        <pc:chgData name="Danial Waseem" userId="7dea977c7c76c73a" providerId="LiveId" clId="{3EED61E2-4420-4F9B-ACCC-17D6B0856FE2}" dt="2023-12-07T22:15:59.665" v="8275" actId="255"/>
        <pc:sldMkLst>
          <pc:docMk/>
          <pc:sldMk cId="0" sldId="270"/>
        </pc:sldMkLst>
        <pc:spChg chg="mod">
          <ac:chgData name="Danial Waseem" userId="7dea977c7c76c73a" providerId="LiveId" clId="{3EED61E2-4420-4F9B-ACCC-17D6B0856FE2}" dt="2023-12-07T22:15:59.665" v="8275" actId="255"/>
          <ac:spMkLst>
            <pc:docMk/>
            <pc:sldMk cId="0" sldId="270"/>
            <ac:spMk id="5" creationId="{FADDAB32-E602-42AB-85E5-81A683738955}"/>
          </ac:spMkLst>
        </pc:spChg>
      </pc:sldChg>
      <pc:sldChg chg="modSp mod">
        <pc:chgData name="Danial Waseem" userId="7dea977c7c76c73a" providerId="LiveId" clId="{3EED61E2-4420-4F9B-ACCC-17D6B0856FE2}" dt="2023-12-08T00:51:28.914" v="8655" actId="1076"/>
        <pc:sldMkLst>
          <pc:docMk/>
          <pc:sldMk cId="3364919464" sldId="271"/>
        </pc:sldMkLst>
        <pc:spChg chg="mod">
          <ac:chgData name="Danial Waseem" userId="7dea977c7c76c73a" providerId="LiveId" clId="{3EED61E2-4420-4F9B-ACCC-17D6B0856FE2}" dt="2023-12-08T00:51:28.914" v="8655" actId="1076"/>
          <ac:spMkLst>
            <pc:docMk/>
            <pc:sldMk cId="3364919464" sldId="271"/>
            <ac:spMk id="7" creationId="{F07D8766-87C1-CA08-915F-069C05D39349}"/>
          </ac:spMkLst>
        </pc:spChg>
      </pc:sldChg>
      <pc:sldChg chg="addSp modSp mod">
        <pc:chgData name="Danial Waseem" userId="7dea977c7c76c73a" providerId="LiveId" clId="{3EED61E2-4420-4F9B-ACCC-17D6B0856FE2}" dt="2023-12-07T22:16:26.655" v="8278" actId="1076"/>
        <pc:sldMkLst>
          <pc:docMk/>
          <pc:sldMk cId="2974324229" sldId="272"/>
        </pc:sldMkLst>
        <pc:spChg chg="add mod ord">
          <ac:chgData name="Danial Waseem" userId="7dea977c7c76c73a" providerId="LiveId" clId="{3EED61E2-4420-4F9B-ACCC-17D6B0856FE2}" dt="2023-12-07T22:16:17.157" v="8277" actId="167"/>
          <ac:spMkLst>
            <pc:docMk/>
            <pc:sldMk cId="2974324229" sldId="272"/>
            <ac:spMk id="3" creationId="{F956B341-D15D-BF73-3478-EE9C538AC8C2}"/>
          </ac:spMkLst>
        </pc:spChg>
        <pc:picChg chg="mod">
          <ac:chgData name="Danial Waseem" userId="7dea977c7c76c73a" providerId="LiveId" clId="{3EED61E2-4420-4F9B-ACCC-17D6B0856FE2}" dt="2023-12-07T22:16:26.655" v="8278" actId="1076"/>
          <ac:picMkLst>
            <pc:docMk/>
            <pc:sldMk cId="2974324229" sldId="272"/>
            <ac:picMk id="9" creationId="{8E6691F7-27F9-A979-F33C-8A327E7E8218}"/>
          </ac:picMkLst>
        </pc:picChg>
      </pc:sldChg>
      <pc:sldChg chg="addSp modSp mod">
        <pc:chgData name="Danial Waseem" userId="7dea977c7c76c73a" providerId="LiveId" clId="{3EED61E2-4420-4F9B-ACCC-17D6B0856FE2}" dt="2023-12-08T00:49:42.344" v="8639" actId="1076"/>
        <pc:sldMkLst>
          <pc:docMk/>
          <pc:sldMk cId="4096328947" sldId="273"/>
        </pc:sldMkLst>
        <pc:spChg chg="add mod ord">
          <ac:chgData name="Danial Waseem" userId="7dea977c7c76c73a" providerId="LiveId" clId="{3EED61E2-4420-4F9B-ACCC-17D6B0856FE2}" dt="2023-12-07T22:16:35.664" v="8280" actId="167"/>
          <ac:spMkLst>
            <pc:docMk/>
            <pc:sldMk cId="4096328947" sldId="273"/>
            <ac:spMk id="3" creationId="{A471FC86-F1D5-92B3-845E-C8AC2FC9B0F0}"/>
          </ac:spMkLst>
        </pc:spChg>
        <pc:spChg chg="mod">
          <ac:chgData name="Danial Waseem" userId="7dea977c7c76c73a" providerId="LiveId" clId="{3EED61E2-4420-4F9B-ACCC-17D6B0856FE2}" dt="2023-12-08T00:49:42.344" v="8639" actId="1076"/>
          <ac:spMkLst>
            <pc:docMk/>
            <pc:sldMk cId="4096328947" sldId="273"/>
            <ac:spMk id="5" creationId="{FADDAB32-E602-42AB-85E5-81A683738955}"/>
          </ac:spMkLst>
        </pc:spChg>
        <pc:picChg chg="mod">
          <ac:chgData name="Danial Waseem" userId="7dea977c7c76c73a" providerId="LiveId" clId="{3EED61E2-4420-4F9B-ACCC-17D6B0856FE2}" dt="2023-12-07T22:16:41.275" v="8281" actId="1076"/>
          <ac:picMkLst>
            <pc:docMk/>
            <pc:sldMk cId="4096328947" sldId="273"/>
            <ac:picMk id="9" creationId="{ECF7EF39-CAA6-1E76-B473-5D38AD462EF6}"/>
          </ac:picMkLst>
        </pc:picChg>
      </pc:sldChg>
      <pc:sldChg chg="addSp delSp modSp new mod">
        <pc:chgData name="Danial Waseem" userId="7dea977c7c76c73a" providerId="LiveId" clId="{3EED61E2-4420-4F9B-ACCC-17D6B0856FE2}" dt="2023-12-08T00:52:05.608" v="8664" actId="20577"/>
        <pc:sldMkLst>
          <pc:docMk/>
          <pc:sldMk cId="1148885501" sldId="274"/>
        </pc:sldMkLst>
        <pc:spChg chg="mod">
          <ac:chgData name="Danial Waseem" userId="7dea977c7c76c73a" providerId="LiveId" clId="{3EED61E2-4420-4F9B-ACCC-17D6B0856FE2}" dt="2023-12-07T22:18:51.370" v="8293" actId="1076"/>
          <ac:spMkLst>
            <pc:docMk/>
            <pc:sldMk cId="1148885501" sldId="274"/>
            <ac:spMk id="2" creationId="{28684B1B-4B31-B241-72E8-48597D34D104}"/>
          </ac:spMkLst>
        </pc:spChg>
        <pc:spChg chg="del mod">
          <ac:chgData name="Danial Waseem" userId="7dea977c7c76c73a" providerId="LiveId" clId="{3EED61E2-4420-4F9B-ACCC-17D6B0856FE2}" dt="2023-12-07T20:37:11.629" v="33" actId="478"/>
          <ac:spMkLst>
            <pc:docMk/>
            <pc:sldMk cId="1148885501" sldId="274"/>
            <ac:spMk id="3" creationId="{D0DBDD58-FF91-DB44-C7EE-6239D60E82EB}"/>
          </ac:spMkLst>
        </pc:spChg>
        <pc:spChg chg="add mod">
          <ac:chgData name="Danial Waseem" userId="7dea977c7c76c73a" providerId="LiveId" clId="{3EED61E2-4420-4F9B-ACCC-17D6B0856FE2}" dt="2023-12-07T20:37:56.964" v="55"/>
          <ac:spMkLst>
            <pc:docMk/>
            <pc:sldMk cId="1148885501" sldId="274"/>
            <ac:spMk id="4" creationId="{E125DFD7-B194-1F39-BE9D-5B6D1ED44EBC}"/>
          </ac:spMkLst>
        </pc:spChg>
        <pc:spChg chg="add mod">
          <ac:chgData name="Danial Waseem" userId="7dea977c7c76c73a" providerId="LiveId" clId="{3EED61E2-4420-4F9B-ACCC-17D6B0856FE2}" dt="2023-12-08T00:52:05.608" v="8664" actId="20577"/>
          <ac:spMkLst>
            <pc:docMk/>
            <pc:sldMk cId="1148885501" sldId="274"/>
            <ac:spMk id="6" creationId="{EA6C3ED0-A919-CB81-70EC-E2FB74098F6A}"/>
          </ac:spMkLst>
        </pc:spChg>
        <pc:spChg chg="add mod">
          <ac:chgData name="Danial Waseem" userId="7dea977c7c76c73a" providerId="LiveId" clId="{3EED61E2-4420-4F9B-ACCC-17D6B0856FE2}" dt="2023-12-07T22:19:20.077" v="8298" actId="1076"/>
          <ac:spMkLst>
            <pc:docMk/>
            <pc:sldMk cId="1148885501" sldId="274"/>
            <ac:spMk id="9" creationId="{9C4C4769-070A-68C5-2949-625E0C69BDC0}"/>
          </ac:spMkLst>
        </pc:spChg>
        <pc:picChg chg="add mod ord">
          <ac:chgData name="Danial Waseem" userId="7dea977c7c76c73a" providerId="LiveId" clId="{3EED61E2-4420-4F9B-ACCC-17D6B0856FE2}" dt="2023-12-08T00:51:50.957" v="8660" actId="1038"/>
          <ac:picMkLst>
            <pc:docMk/>
            <pc:sldMk cId="1148885501" sldId="274"/>
            <ac:picMk id="8" creationId="{E2705C95-2669-5E4D-A64C-8B8E172D1093}"/>
          </ac:picMkLst>
        </pc:picChg>
      </pc:sldChg>
      <pc:sldChg chg="addSp delSp modSp add mod">
        <pc:chgData name="Danial Waseem" userId="7dea977c7c76c73a" providerId="LiveId" clId="{3EED61E2-4420-4F9B-ACCC-17D6B0856FE2}" dt="2023-12-08T00:54:03.785" v="8672" actId="1076"/>
        <pc:sldMkLst>
          <pc:docMk/>
          <pc:sldMk cId="2567730322" sldId="275"/>
        </pc:sldMkLst>
        <pc:spChg chg="del">
          <ac:chgData name="Danial Waseem" userId="7dea977c7c76c73a" providerId="LiveId" clId="{3EED61E2-4420-4F9B-ACCC-17D6B0856FE2}" dt="2023-12-07T20:45:16.759" v="681" actId="478"/>
          <ac:spMkLst>
            <pc:docMk/>
            <pc:sldMk cId="2567730322" sldId="275"/>
            <ac:spMk id="2" creationId="{C909E1C7-1F56-5199-D7CE-663A95C0FE90}"/>
          </ac:spMkLst>
        </pc:spChg>
        <pc:spChg chg="mod">
          <ac:chgData name="Danial Waseem" userId="7dea977c7c76c73a" providerId="LiveId" clId="{3EED61E2-4420-4F9B-ACCC-17D6B0856FE2}" dt="2023-12-07T20:45:38.824" v="684" actId="1076"/>
          <ac:spMkLst>
            <pc:docMk/>
            <pc:sldMk cId="2567730322" sldId="275"/>
            <ac:spMk id="4" creationId="{12570DED-E942-4274-A5C5-61D0403EDC64}"/>
          </ac:spMkLst>
        </pc:spChg>
        <pc:spChg chg="mod">
          <ac:chgData name="Danial Waseem" userId="7dea977c7c76c73a" providerId="LiveId" clId="{3EED61E2-4420-4F9B-ACCC-17D6B0856FE2}" dt="2023-12-08T00:53:24.341" v="8671" actId="1076"/>
          <ac:spMkLst>
            <pc:docMk/>
            <pc:sldMk cId="2567730322" sldId="275"/>
            <ac:spMk id="5" creationId="{FADDAB32-E602-42AB-85E5-81A683738955}"/>
          </ac:spMkLst>
        </pc:spChg>
        <pc:spChg chg="del">
          <ac:chgData name="Danial Waseem" userId="7dea977c7c76c73a" providerId="LiveId" clId="{3EED61E2-4420-4F9B-ACCC-17D6B0856FE2}" dt="2023-12-07T20:45:14.754" v="680" actId="478"/>
          <ac:spMkLst>
            <pc:docMk/>
            <pc:sldMk cId="2567730322" sldId="275"/>
            <ac:spMk id="6" creationId="{BAF6CF7A-979A-B1E8-E5CB-FEF4B7DB44B4}"/>
          </ac:spMkLst>
        </pc:spChg>
        <pc:spChg chg="del">
          <ac:chgData name="Danial Waseem" userId="7dea977c7c76c73a" providerId="LiveId" clId="{3EED61E2-4420-4F9B-ACCC-17D6B0856FE2}" dt="2023-12-07T20:45:19.961" v="682" actId="478"/>
          <ac:spMkLst>
            <pc:docMk/>
            <pc:sldMk cId="2567730322" sldId="275"/>
            <ac:spMk id="7" creationId="{35ADFFBE-B9F7-91B6-ACA5-82783B921270}"/>
          </ac:spMkLst>
        </pc:spChg>
        <pc:spChg chg="add del mod">
          <ac:chgData name="Danial Waseem" userId="7dea977c7c76c73a" providerId="LiveId" clId="{3EED61E2-4420-4F9B-ACCC-17D6B0856FE2}" dt="2023-12-08T00:53:13.124" v="8666" actId="478"/>
          <ac:spMkLst>
            <pc:docMk/>
            <pc:sldMk cId="2567730322" sldId="275"/>
            <ac:spMk id="8" creationId="{369CA152-2AC5-0BEA-BE02-14C3BCC0EAFD}"/>
          </ac:spMkLst>
        </pc:spChg>
        <pc:picChg chg="mod">
          <ac:chgData name="Danial Waseem" userId="7dea977c7c76c73a" providerId="LiveId" clId="{3EED61E2-4420-4F9B-ACCC-17D6B0856FE2}" dt="2023-12-08T00:54:03.785" v="8672" actId="1076"/>
          <ac:picMkLst>
            <pc:docMk/>
            <pc:sldMk cId="2567730322" sldId="275"/>
            <ac:picMk id="21" creationId="{B89D0083-4405-49E9-8D9E-B7C035A9F1E7}"/>
          </ac:picMkLst>
        </pc:picChg>
      </pc:sldChg>
      <pc:sldChg chg="addSp delSp modSp new mod">
        <pc:chgData name="Danial Waseem" userId="7dea977c7c76c73a" providerId="LiveId" clId="{3EED61E2-4420-4F9B-ACCC-17D6B0856FE2}" dt="2023-12-08T00:55:05.161" v="8679" actId="1076"/>
        <pc:sldMkLst>
          <pc:docMk/>
          <pc:sldMk cId="3401074095" sldId="276"/>
        </pc:sldMkLst>
        <pc:spChg chg="mod">
          <ac:chgData name="Danial Waseem" userId="7dea977c7c76c73a" providerId="LiveId" clId="{3EED61E2-4420-4F9B-ACCC-17D6B0856FE2}" dt="2023-12-07T20:56:55.695" v="1403" actId="1076"/>
          <ac:spMkLst>
            <pc:docMk/>
            <pc:sldMk cId="3401074095" sldId="276"/>
            <ac:spMk id="2" creationId="{EFCADEF4-E462-7009-9608-63FC18C225D3}"/>
          </ac:spMkLst>
        </pc:spChg>
        <pc:spChg chg="del mod">
          <ac:chgData name="Danial Waseem" userId="7dea977c7c76c73a" providerId="LiveId" clId="{3EED61E2-4420-4F9B-ACCC-17D6B0856FE2}" dt="2023-12-07T20:48:17.125" v="733" actId="478"/>
          <ac:spMkLst>
            <pc:docMk/>
            <pc:sldMk cId="3401074095" sldId="276"/>
            <ac:spMk id="3" creationId="{CDC68B79-2D6E-ED70-5802-F0AC20CBDA21}"/>
          </ac:spMkLst>
        </pc:spChg>
        <pc:spChg chg="add mod">
          <ac:chgData name="Danial Waseem" userId="7dea977c7c76c73a" providerId="LiveId" clId="{3EED61E2-4420-4F9B-ACCC-17D6B0856FE2}" dt="2023-12-07T20:49:02.278" v="738"/>
          <ac:spMkLst>
            <pc:docMk/>
            <pc:sldMk cId="3401074095" sldId="276"/>
            <ac:spMk id="4" creationId="{11740481-03AE-658E-617D-5341D9C2C825}"/>
          </ac:spMkLst>
        </pc:spChg>
        <pc:spChg chg="add mod">
          <ac:chgData name="Danial Waseem" userId="7dea977c7c76c73a" providerId="LiveId" clId="{3EED61E2-4420-4F9B-ACCC-17D6B0856FE2}" dt="2023-12-07T20:50:46.076" v="750" actId="164"/>
          <ac:spMkLst>
            <pc:docMk/>
            <pc:sldMk cId="3401074095" sldId="276"/>
            <ac:spMk id="7" creationId="{1DC231E9-3BF2-790C-16B7-AF3709F682D2}"/>
          </ac:spMkLst>
        </pc:spChg>
        <pc:spChg chg="add mod">
          <ac:chgData name="Danial Waseem" userId="7dea977c7c76c73a" providerId="LiveId" clId="{3EED61E2-4420-4F9B-ACCC-17D6B0856FE2}" dt="2023-12-08T00:55:05.161" v="8679" actId="1076"/>
          <ac:spMkLst>
            <pc:docMk/>
            <pc:sldMk cId="3401074095" sldId="276"/>
            <ac:spMk id="10" creationId="{5E3BF8F1-AB99-CD5F-32AE-B25BF2411128}"/>
          </ac:spMkLst>
        </pc:spChg>
        <pc:grpChg chg="add mod ord">
          <ac:chgData name="Danial Waseem" userId="7dea977c7c76c73a" providerId="LiveId" clId="{3EED61E2-4420-4F9B-ACCC-17D6B0856FE2}" dt="2023-12-07T20:50:49.276" v="751" actId="167"/>
          <ac:grpSpMkLst>
            <pc:docMk/>
            <pc:sldMk cId="3401074095" sldId="276"/>
            <ac:grpSpMk id="8" creationId="{12042C61-F9FC-8C7C-09BF-6406D3856AA7}"/>
          </ac:grpSpMkLst>
        </pc:grpChg>
        <pc:picChg chg="add mod">
          <ac:chgData name="Danial Waseem" userId="7dea977c7c76c73a" providerId="LiveId" clId="{3EED61E2-4420-4F9B-ACCC-17D6B0856FE2}" dt="2023-12-07T20:50:46.076" v="750" actId="164"/>
          <ac:picMkLst>
            <pc:docMk/>
            <pc:sldMk cId="3401074095" sldId="276"/>
            <ac:picMk id="6" creationId="{9402812C-AB0D-0D60-64D1-A663F72B5802}"/>
          </ac:picMkLst>
        </pc:picChg>
      </pc:sldChg>
      <pc:sldChg chg="modSp new mod">
        <pc:chgData name="Danial Waseem" userId="7dea977c7c76c73a" providerId="LiveId" clId="{3EED61E2-4420-4F9B-ACCC-17D6B0856FE2}" dt="2023-12-08T00:56:49.966" v="8719" actId="1076"/>
        <pc:sldMkLst>
          <pc:docMk/>
          <pc:sldMk cId="2399519265" sldId="277"/>
        </pc:sldMkLst>
        <pc:spChg chg="mod">
          <ac:chgData name="Danial Waseem" userId="7dea977c7c76c73a" providerId="LiveId" clId="{3EED61E2-4420-4F9B-ACCC-17D6B0856FE2}" dt="2023-12-08T00:56:40.072" v="8718" actId="14100"/>
          <ac:spMkLst>
            <pc:docMk/>
            <pc:sldMk cId="2399519265" sldId="277"/>
            <ac:spMk id="2" creationId="{64174828-BD9C-E78B-DB7A-7F4E07962BFD}"/>
          </ac:spMkLst>
        </pc:spChg>
        <pc:spChg chg="mod">
          <ac:chgData name="Danial Waseem" userId="7dea977c7c76c73a" providerId="LiveId" clId="{3EED61E2-4420-4F9B-ACCC-17D6B0856FE2}" dt="2023-12-08T00:56:49.966" v="8719" actId="1076"/>
          <ac:spMkLst>
            <pc:docMk/>
            <pc:sldMk cId="2399519265" sldId="277"/>
            <ac:spMk id="3" creationId="{451E25A9-5DF4-8CB5-F804-53FA385E88D6}"/>
          </ac:spMkLst>
        </pc:spChg>
      </pc:sldChg>
      <pc:sldChg chg="modSp add mod">
        <pc:chgData name="Danial Waseem" userId="7dea977c7c76c73a" providerId="LiveId" clId="{3EED61E2-4420-4F9B-ACCC-17D6B0856FE2}" dt="2023-12-07T21:08:42.548" v="2702" actId="33524"/>
        <pc:sldMkLst>
          <pc:docMk/>
          <pc:sldMk cId="832665084" sldId="278"/>
        </pc:sldMkLst>
        <pc:spChg chg="mod">
          <ac:chgData name="Danial Waseem" userId="7dea977c7c76c73a" providerId="LiveId" clId="{3EED61E2-4420-4F9B-ACCC-17D6B0856FE2}" dt="2023-12-07T21:08:42.548" v="2702" actId="33524"/>
          <ac:spMkLst>
            <pc:docMk/>
            <pc:sldMk cId="832665084" sldId="278"/>
            <ac:spMk id="3" creationId="{451E25A9-5DF4-8CB5-F804-53FA385E88D6}"/>
          </ac:spMkLst>
        </pc:spChg>
      </pc:sldChg>
      <pc:sldChg chg="modSp add mod">
        <pc:chgData name="Danial Waseem" userId="7dea977c7c76c73a" providerId="LiveId" clId="{3EED61E2-4420-4F9B-ACCC-17D6B0856FE2}" dt="2023-12-08T01:00:20.103" v="8760" actId="20577"/>
        <pc:sldMkLst>
          <pc:docMk/>
          <pc:sldMk cId="2240931690" sldId="279"/>
        </pc:sldMkLst>
        <pc:spChg chg="mod">
          <ac:chgData name="Danial Waseem" userId="7dea977c7c76c73a" providerId="LiveId" clId="{3EED61E2-4420-4F9B-ACCC-17D6B0856FE2}" dt="2023-12-08T01:00:20.103" v="8760" actId="20577"/>
          <ac:spMkLst>
            <pc:docMk/>
            <pc:sldMk cId="2240931690" sldId="279"/>
            <ac:spMk id="3" creationId="{451E25A9-5DF4-8CB5-F804-53FA385E88D6}"/>
          </ac:spMkLst>
        </pc:spChg>
      </pc:sldChg>
      <pc:sldChg chg="addSp modSp add mod">
        <pc:chgData name="Danial Waseem" userId="7dea977c7c76c73a" providerId="LiveId" clId="{3EED61E2-4420-4F9B-ACCC-17D6B0856FE2}" dt="2023-12-07T22:20:40.959" v="8306" actId="1076"/>
        <pc:sldMkLst>
          <pc:docMk/>
          <pc:sldMk cId="2581867737" sldId="280"/>
        </pc:sldMkLst>
        <pc:spChg chg="mod">
          <ac:chgData name="Danial Waseem" userId="7dea977c7c76c73a" providerId="LiveId" clId="{3EED61E2-4420-4F9B-ACCC-17D6B0856FE2}" dt="2023-12-07T21:24:21.833" v="5180" actId="20577"/>
          <ac:spMkLst>
            <pc:docMk/>
            <pc:sldMk cId="2581867737" sldId="280"/>
            <ac:spMk id="7" creationId="{F07D8766-87C1-CA08-915F-069C05D39349}"/>
          </ac:spMkLst>
        </pc:spChg>
        <pc:picChg chg="add mod">
          <ac:chgData name="Danial Waseem" userId="7dea977c7c76c73a" providerId="LiveId" clId="{3EED61E2-4420-4F9B-ACCC-17D6B0856FE2}" dt="2023-12-07T22:20:40.959" v="8306" actId="1076"/>
          <ac:picMkLst>
            <pc:docMk/>
            <pc:sldMk cId="2581867737" sldId="280"/>
            <ac:picMk id="3" creationId="{DB0DDCF6-DFEE-195C-1B9F-D0AB4D30EF1D}"/>
          </ac:picMkLst>
        </pc:picChg>
      </pc:sldChg>
      <pc:sldChg chg="addSp delSp modSp new mod">
        <pc:chgData name="Danial Waseem" userId="7dea977c7c76c73a" providerId="LiveId" clId="{3EED61E2-4420-4F9B-ACCC-17D6B0856FE2}" dt="2023-12-08T01:05:33.143" v="8954" actId="1076"/>
        <pc:sldMkLst>
          <pc:docMk/>
          <pc:sldMk cId="1528478556" sldId="281"/>
        </pc:sldMkLst>
        <pc:spChg chg="del">
          <ac:chgData name="Danial Waseem" userId="7dea977c7c76c73a" providerId="LiveId" clId="{3EED61E2-4420-4F9B-ACCC-17D6B0856FE2}" dt="2023-12-07T21:25:02.038" v="5182" actId="478"/>
          <ac:spMkLst>
            <pc:docMk/>
            <pc:sldMk cId="1528478556" sldId="281"/>
            <ac:spMk id="2" creationId="{9A340A03-D21C-F588-04CB-23944CBD33A5}"/>
          </ac:spMkLst>
        </pc:spChg>
        <pc:spChg chg="del">
          <ac:chgData name="Danial Waseem" userId="7dea977c7c76c73a" providerId="LiveId" clId="{3EED61E2-4420-4F9B-ACCC-17D6B0856FE2}" dt="2023-12-07T21:25:03.846" v="5183" actId="478"/>
          <ac:spMkLst>
            <pc:docMk/>
            <pc:sldMk cId="1528478556" sldId="281"/>
            <ac:spMk id="3" creationId="{8012564C-D973-498F-2C58-6979E87FBCDA}"/>
          </ac:spMkLst>
        </pc:spChg>
        <pc:spChg chg="add mod">
          <ac:chgData name="Danial Waseem" userId="7dea977c7c76c73a" providerId="LiveId" clId="{3EED61E2-4420-4F9B-ACCC-17D6B0856FE2}" dt="2023-12-07T21:25:04.787" v="5184"/>
          <ac:spMkLst>
            <pc:docMk/>
            <pc:sldMk cId="1528478556" sldId="281"/>
            <ac:spMk id="4" creationId="{99F37649-2EA0-46BB-F06C-66DE49D38550}"/>
          </ac:spMkLst>
        </pc:spChg>
        <pc:spChg chg="add mod">
          <ac:chgData name="Danial Waseem" userId="7dea977c7c76c73a" providerId="LiveId" clId="{3EED61E2-4420-4F9B-ACCC-17D6B0856FE2}" dt="2023-12-08T01:05:30.920" v="8953" actId="1076"/>
          <ac:spMkLst>
            <pc:docMk/>
            <pc:sldMk cId="1528478556" sldId="281"/>
            <ac:spMk id="5" creationId="{BB11B70D-4E57-1C2B-5112-DDA3A35A01FA}"/>
          </ac:spMkLst>
        </pc:spChg>
        <pc:spChg chg="add mod">
          <ac:chgData name="Danial Waseem" userId="7dea977c7c76c73a" providerId="LiveId" clId="{3EED61E2-4420-4F9B-ACCC-17D6B0856FE2}" dt="2023-12-08T01:05:33.143" v="8954" actId="1076"/>
          <ac:spMkLst>
            <pc:docMk/>
            <pc:sldMk cId="1528478556" sldId="281"/>
            <ac:spMk id="6" creationId="{1E15A26A-0788-D528-3F05-FCD10E3FED3C}"/>
          </ac:spMkLst>
        </pc:spChg>
        <pc:spChg chg="add mod">
          <ac:chgData name="Danial Waseem" userId="7dea977c7c76c73a" providerId="LiveId" clId="{3EED61E2-4420-4F9B-ACCC-17D6B0856FE2}" dt="2023-12-07T22:23:36.196" v="8320" actId="164"/>
          <ac:spMkLst>
            <pc:docMk/>
            <pc:sldMk cId="1528478556" sldId="281"/>
            <ac:spMk id="9" creationId="{B8E54258-5791-7756-5B88-DD4087D2C941}"/>
          </ac:spMkLst>
        </pc:spChg>
        <pc:grpChg chg="add mod ord">
          <ac:chgData name="Danial Waseem" userId="7dea977c7c76c73a" providerId="LiveId" clId="{3EED61E2-4420-4F9B-ACCC-17D6B0856FE2}" dt="2023-12-07T22:23:52.031" v="8323" actId="1038"/>
          <ac:grpSpMkLst>
            <pc:docMk/>
            <pc:sldMk cId="1528478556" sldId="281"/>
            <ac:grpSpMk id="10" creationId="{9669B811-A0EB-E12D-A56C-ED1451DC1FEF}"/>
          </ac:grpSpMkLst>
        </pc:grpChg>
        <pc:picChg chg="add mod ord">
          <ac:chgData name="Danial Waseem" userId="7dea977c7c76c73a" providerId="LiveId" clId="{3EED61E2-4420-4F9B-ACCC-17D6B0856FE2}" dt="2023-12-07T22:23:36.196" v="8320" actId="164"/>
          <ac:picMkLst>
            <pc:docMk/>
            <pc:sldMk cId="1528478556" sldId="281"/>
            <ac:picMk id="8" creationId="{3A09A6FE-06D4-8215-7B31-2BDEBC2B0626}"/>
          </ac:picMkLst>
        </pc:picChg>
      </pc:sldChg>
      <pc:sldChg chg="addSp delSp modSp add mod">
        <pc:chgData name="Danial Waseem" userId="7dea977c7c76c73a" providerId="LiveId" clId="{3EED61E2-4420-4F9B-ACCC-17D6B0856FE2}" dt="2023-12-08T01:06:33.918" v="8957" actId="20577"/>
        <pc:sldMkLst>
          <pc:docMk/>
          <pc:sldMk cId="1887051161" sldId="282"/>
        </pc:sldMkLst>
        <pc:spChg chg="add del mod">
          <ac:chgData name="Danial Waseem" userId="7dea977c7c76c73a" providerId="LiveId" clId="{3EED61E2-4420-4F9B-ACCC-17D6B0856FE2}" dt="2023-12-07T21:52:25.344" v="7244" actId="478"/>
          <ac:spMkLst>
            <pc:docMk/>
            <pc:sldMk cId="1887051161" sldId="282"/>
            <ac:spMk id="2" creationId="{3A61E75D-9812-222D-3CCB-5059CD456CA2}"/>
          </ac:spMkLst>
        </pc:spChg>
        <pc:spChg chg="mod">
          <ac:chgData name="Danial Waseem" userId="7dea977c7c76c73a" providerId="LiveId" clId="{3EED61E2-4420-4F9B-ACCC-17D6B0856FE2}" dt="2023-12-07T21:52:46.028" v="7249" actId="1076"/>
          <ac:spMkLst>
            <pc:docMk/>
            <pc:sldMk cId="1887051161" sldId="282"/>
            <ac:spMk id="5" creationId="{BB11B70D-4E57-1C2B-5112-DDA3A35A01FA}"/>
          </ac:spMkLst>
        </pc:spChg>
        <pc:spChg chg="mod">
          <ac:chgData name="Danial Waseem" userId="7dea977c7c76c73a" providerId="LiveId" clId="{3EED61E2-4420-4F9B-ACCC-17D6B0856FE2}" dt="2023-12-08T01:06:33.918" v="8957" actId="20577"/>
          <ac:spMkLst>
            <pc:docMk/>
            <pc:sldMk cId="1887051161" sldId="282"/>
            <ac:spMk id="6" creationId="{1E15A26A-0788-D528-3F05-FCD10E3FED3C}"/>
          </ac:spMkLst>
        </pc:spChg>
        <pc:spChg chg="add mod">
          <ac:chgData name="Danial Waseem" userId="7dea977c7c76c73a" providerId="LiveId" clId="{3EED61E2-4420-4F9B-ACCC-17D6B0856FE2}" dt="2023-12-07T22:25:07.811" v="8332" actId="164"/>
          <ac:spMkLst>
            <pc:docMk/>
            <pc:sldMk cId="1887051161" sldId="282"/>
            <ac:spMk id="8" creationId="{EB371AD7-9181-B38A-1177-F822FBDC41E8}"/>
          </ac:spMkLst>
        </pc:spChg>
        <pc:grpChg chg="add mod ord">
          <ac:chgData name="Danial Waseem" userId="7dea977c7c76c73a" providerId="LiveId" clId="{3EED61E2-4420-4F9B-ACCC-17D6B0856FE2}" dt="2023-12-07T22:25:17.871" v="8334" actId="1038"/>
          <ac:grpSpMkLst>
            <pc:docMk/>
            <pc:sldMk cId="1887051161" sldId="282"/>
            <ac:grpSpMk id="9" creationId="{A5344EBA-572D-2EE3-8B5B-74D051F51689}"/>
          </ac:grpSpMkLst>
        </pc:grpChg>
        <pc:picChg chg="add mod ord">
          <ac:chgData name="Danial Waseem" userId="7dea977c7c76c73a" providerId="LiveId" clId="{3EED61E2-4420-4F9B-ACCC-17D6B0856FE2}" dt="2023-12-07T22:25:07.811" v="8332" actId="164"/>
          <ac:picMkLst>
            <pc:docMk/>
            <pc:sldMk cId="1887051161" sldId="282"/>
            <ac:picMk id="7" creationId="{958EA5C5-3849-DF75-07D4-7F00FF79F445}"/>
          </ac:picMkLst>
        </pc:picChg>
      </pc:sldChg>
      <pc:sldChg chg="add del">
        <pc:chgData name="Danial Waseem" userId="7dea977c7c76c73a" providerId="LiveId" clId="{3EED61E2-4420-4F9B-ACCC-17D6B0856FE2}" dt="2023-12-07T21:43:32.356" v="6564" actId="47"/>
        <pc:sldMkLst>
          <pc:docMk/>
          <pc:sldMk cId="3359827233" sldId="282"/>
        </pc:sldMkLst>
      </pc:sldChg>
      <pc:sldChg chg="addSp delSp modSp add mod ord">
        <pc:chgData name="Danial Waseem" userId="7dea977c7c76c73a" providerId="LiveId" clId="{3EED61E2-4420-4F9B-ACCC-17D6B0856FE2}" dt="2023-12-08T01:09:03.716" v="8990" actId="1076"/>
        <pc:sldMkLst>
          <pc:docMk/>
          <pc:sldMk cId="994247274" sldId="283"/>
        </pc:sldMkLst>
        <pc:spChg chg="add mod">
          <ac:chgData name="Danial Waseem" userId="7dea977c7c76c73a" providerId="LiveId" clId="{3EED61E2-4420-4F9B-ACCC-17D6B0856FE2}" dt="2023-12-08T01:08:59.502" v="8989" actId="1076"/>
          <ac:spMkLst>
            <pc:docMk/>
            <pc:sldMk cId="994247274" sldId="283"/>
            <ac:spMk id="2" creationId="{A9F87678-C4F6-F31D-0161-1BA5B0683704}"/>
          </ac:spMkLst>
        </pc:spChg>
        <pc:spChg chg="add mod">
          <ac:chgData name="Danial Waseem" userId="7dea977c7c76c73a" providerId="LiveId" clId="{3EED61E2-4420-4F9B-ACCC-17D6B0856FE2}" dt="2023-12-08T01:09:03.716" v="8990" actId="1076"/>
          <ac:spMkLst>
            <pc:docMk/>
            <pc:sldMk cId="994247274" sldId="283"/>
            <ac:spMk id="3" creationId="{7CB7CC41-1502-F688-49D4-D61E500F55B4}"/>
          </ac:spMkLst>
        </pc:spChg>
        <pc:spChg chg="del">
          <ac:chgData name="Danial Waseem" userId="7dea977c7c76c73a" providerId="LiveId" clId="{3EED61E2-4420-4F9B-ACCC-17D6B0856FE2}" dt="2023-12-07T21:53:24.737" v="7255" actId="478"/>
          <ac:spMkLst>
            <pc:docMk/>
            <pc:sldMk cId="994247274" sldId="283"/>
            <ac:spMk id="7" creationId="{F07D8766-87C1-CA08-915F-069C05D39349}"/>
          </ac:spMkLst>
        </pc:spChg>
      </pc:sldChg>
      <pc:sldChg chg="new del">
        <pc:chgData name="Danial Waseem" userId="7dea977c7c76c73a" providerId="LiveId" clId="{3EED61E2-4420-4F9B-ACCC-17D6B0856FE2}" dt="2023-12-07T21:53:10.925" v="7251" actId="47"/>
        <pc:sldMkLst>
          <pc:docMk/>
          <pc:sldMk cId="1022166285" sldId="283"/>
        </pc:sldMkLst>
      </pc:sldChg>
      <pc:sldChg chg="modSp new mod">
        <pc:chgData name="Danial Waseem" userId="7dea977c7c76c73a" providerId="LiveId" clId="{3EED61E2-4420-4F9B-ACCC-17D6B0856FE2}" dt="2023-12-07T22:31:18.770" v="8418" actId="20577"/>
        <pc:sldMkLst>
          <pc:docMk/>
          <pc:sldMk cId="1388738936" sldId="284"/>
        </pc:sldMkLst>
        <pc:spChg chg="mod">
          <ac:chgData name="Danial Waseem" userId="7dea977c7c76c73a" providerId="LiveId" clId="{3EED61E2-4420-4F9B-ACCC-17D6B0856FE2}" dt="2023-12-07T22:31:04.382" v="8412" actId="1076"/>
          <ac:spMkLst>
            <pc:docMk/>
            <pc:sldMk cId="1388738936" sldId="284"/>
            <ac:spMk id="2" creationId="{E2A106BC-FEB5-AF7F-7835-16EF18B50412}"/>
          </ac:spMkLst>
        </pc:spChg>
        <pc:spChg chg="mod">
          <ac:chgData name="Danial Waseem" userId="7dea977c7c76c73a" providerId="LiveId" clId="{3EED61E2-4420-4F9B-ACCC-17D6B0856FE2}" dt="2023-12-07T22:31:18.770" v="8418" actId="20577"/>
          <ac:spMkLst>
            <pc:docMk/>
            <pc:sldMk cId="1388738936" sldId="284"/>
            <ac:spMk id="3" creationId="{5F09B410-DFE4-E2EF-8A50-E1775312F09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41006-93A7-8315-A5BE-AD35ACBBBF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BCC3C3-2948-192D-FEFF-89B006672C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607180-E21F-E9E0-092B-0CBFE66CF610}"/>
              </a:ext>
            </a:extLst>
          </p:cNvPr>
          <p:cNvSpPr>
            <a:spLocks noGrp="1"/>
          </p:cNvSpPr>
          <p:nvPr>
            <p:ph type="dt" sz="half" idx="10"/>
          </p:nvPr>
        </p:nvSpPr>
        <p:spPr/>
        <p:txBody>
          <a:bodyPr/>
          <a:lstStyle/>
          <a:p>
            <a:fld id="{69C9628F-FA5C-4C46-9F99-42EFE5390C89}" type="datetimeFigureOut">
              <a:rPr lang="en-US" smtClean="0"/>
              <a:t>12/7/2023</a:t>
            </a:fld>
            <a:endParaRPr lang="en-US"/>
          </a:p>
        </p:txBody>
      </p:sp>
      <p:sp>
        <p:nvSpPr>
          <p:cNvPr id="5" name="Footer Placeholder 4">
            <a:extLst>
              <a:ext uri="{FF2B5EF4-FFF2-40B4-BE49-F238E27FC236}">
                <a16:creationId xmlns:a16="http://schemas.microsoft.com/office/drawing/2014/main" id="{200915F5-AB58-F879-0795-402C6B3FC0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547291-5224-1AD7-4179-C19D7543271A}"/>
              </a:ext>
            </a:extLst>
          </p:cNvPr>
          <p:cNvSpPr>
            <a:spLocks noGrp="1"/>
          </p:cNvSpPr>
          <p:nvPr>
            <p:ph type="sldNum" sz="quarter" idx="12"/>
          </p:nvPr>
        </p:nvSpPr>
        <p:spPr/>
        <p:txBody>
          <a:bodyPr/>
          <a:lstStyle/>
          <a:p>
            <a:fld id="{9DD5CD1D-8347-434E-9922-8E7DB50D7E7C}" type="slidenum">
              <a:rPr lang="en-US" smtClean="0"/>
              <a:t>‹#›</a:t>
            </a:fld>
            <a:endParaRPr lang="en-US"/>
          </a:p>
        </p:txBody>
      </p:sp>
    </p:spTree>
    <p:extLst>
      <p:ext uri="{BB962C8B-B14F-4D97-AF65-F5344CB8AC3E}">
        <p14:creationId xmlns:p14="http://schemas.microsoft.com/office/powerpoint/2010/main" val="4167223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46017-553F-3445-87FA-C1193990A4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F11C3D-9485-8070-118D-5FBDD8CCB1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ED72E8-8876-830C-14C7-4EB32DF1D5AD}"/>
              </a:ext>
            </a:extLst>
          </p:cNvPr>
          <p:cNvSpPr>
            <a:spLocks noGrp="1"/>
          </p:cNvSpPr>
          <p:nvPr>
            <p:ph type="dt" sz="half" idx="10"/>
          </p:nvPr>
        </p:nvSpPr>
        <p:spPr/>
        <p:txBody>
          <a:bodyPr/>
          <a:lstStyle/>
          <a:p>
            <a:fld id="{69C9628F-FA5C-4C46-9F99-42EFE5390C89}" type="datetimeFigureOut">
              <a:rPr lang="en-US" smtClean="0"/>
              <a:t>12/7/2023</a:t>
            </a:fld>
            <a:endParaRPr lang="en-US"/>
          </a:p>
        </p:txBody>
      </p:sp>
      <p:sp>
        <p:nvSpPr>
          <p:cNvPr id="5" name="Footer Placeholder 4">
            <a:extLst>
              <a:ext uri="{FF2B5EF4-FFF2-40B4-BE49-F238E27FC236}">
                <a16:creationId xmlns:a16="http://schemas.microsoft.com/office/drawing/2014/main" id="{A8A0B220-F48D-97CD-090D-F40195907B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530CFA-4674-83E1-701E-4AB4E50CA1CB}"/>
              </a:ext>
            </a:extLst>
          </p:cNvPr>
          <p:cNvSpPr>
            <a:spLocks noGrp="1"/>
          </p:cNvSpPr>
          <p:nvPr>
            <p:ph type="sldNum" sz="quarter" idx="12"/>
          </p:nvPr>
        </p:nvSpPr>
        <p:spPr/>
        <p:txBody>
          <a:bodyPr/>
          <a:lstStyle/>
          <a:p>
            <a:fld id="{9DD5CD1D-8347-434E-9922-8E7DB50D7E7C}" type="slidenum">
              <a:rPr lang="en-US" smtClean="0"/>
              <a:t>‹#›</a:t>
            </a:fld>
            <a:endParaRPr lang="en-US"/>
          </a:p>
        </p:txBody>
      </p:sp>
    </p:spTree>
    <p:extLst>
      <p:ext uri="{BB962C8B-B14F-4D97-AF65-F5344CB8AC3E}">
        <p14:creationId xmlns:p14="http://schemas.microsoft.com/office/powerpoint/2010/main" val="151070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F31E91-930C-C0BD-F60C-B59B5EDB7F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595280-2B3D-FC90-B122-72E5361AD9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275498-FFAB-9FB1-5D54-096DECCC0768}"/>
              </a:ext>
            </a:extLst>
          </p:cNvPr>
          <p:cNvSpPr>
            <a:spLocks noGrp="1"/>
          </p:cNvSpPr>
          <p:nvPr>
            <p:ph type="dt" sz="half" idx="10"/>
          </p:nvPr>
        </p:nvSpPr>
        <p:spPr/>
        <p:txBody>
          <a:bodyPr/>
          <a:lstStyle/>
          <a:p>
            <a:fld id="{69C9628F-FA5C-4C46-9F99-42EFE5390C89}" type="datetimeFigureOut">
              <a:rPr lang="en-US" smtClean="0"/>
              <a:t>12/7/2023</a:t>
            </a:fld>
            <a:endParaRPr lang="en-US"/>
          </a:p>
        </p:txBody>
      </p:sp>
      <p:sp>
        <p:nvSpPr>
          <p:cNvPr id="5" name="Footer Placeholder 4">
            <a:extLst>
              <a:ext uri="{FF2B5EF4-FFF2-40B4-BE49-F238E27FC236}">
                <a16:creationId xmlns:a16="http://schemas.microsoft.com/office/drawing/2014/main" id="{B53DCA2E-575E-2549-FC7E-8C0A8E3DCB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061838-9680-E9BE-8BDB-BF9DB72EBC16}"/>
              </a:ext>
            </a:extLst>
          </p:cNvPr>
          <p:cNvSpPr>
            <a:spLocks noGrp="1"/>
          </p:cNvSpPr>
          <p:nvPr>
            <p:ph type="sldNum" sz="quarter" idx="12"/>
          </p:nvPr>
        </p:nvSpPr>
        <p:spPr/>
        <p:txBody>
          <a:bodyPr/>
          <a:lstStyle/>
          <a:p>
            <a:fld id="{9DD5CD1D-8347-434E-9922-8E7DB50D7E7C}" type="slidenum">
              <a:rPr lang="en-US" smtClean="0"/>
              <a:t>‹#›</a:t>
            </a:fld>
            <a:endParaRPr lang="en-US"/>
          </a:p>
        </p:txBody>
      </p:sp>
    </p:spTree>
    <p:extLst>
      <p:ext uri="{BB962C8B-B14F-4D97-AF65-F5344CB8AC3E}">
        <p14:creationId xmlns:p14="http://schemas.microsoft.com/office/powerpoint/2010/main" val="36647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BC879-1A55-0D70-6613-03604B986B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E98610-0B18-2C5B-4875-6035100BDF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A39A1A-4361-CEA2-C292-B1BAF75C98CE}"/>
              </a:ext>
            </a:extLst>
          </p:cNvPr>
          <p:cNvSpPr>
            <a:spLocks noGrp="1"/>
          </p:cNvSpPr>
          <p:nvPr>
            <p:ph type="dt" sz="half" idx="10"/>
          </p:nvPr>
        </p:nvSpPr>
        <p:spPr/>
        <p:txBody>
          <a:bodyPr/>
          <a:lstStyle/>
          <a:p>
            <a:fld id="{69C9628F-FA5C-4C46-9F99-42EFE5390C89}" type="datetimeFigureOut">
              <a:rPr lang="en-US" smtClean="0"/>
              <a:t>12/7/2023</a:t>
            </a:fld>
            <a:endParaRPr lang="en-US"/>
          </a:p>
        </p:txBody>
      </p:sp>
      <p:sp>
        <p:nvSpPr>
          <p:cNvPr id="5" name="Footer Placeholder 4">
            <a:extLst>
              <a:ext uri="{FF2B5EF4-FFF2-40B4-BE49-F238E27FC236}">
                <a16:creationId xmlns:a16="http://schemas.microsoft.com/office/drawing/2014/main" id="{FB22171E-DA87-2994-BADF-5DCCEA1082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257A1A-D8CF-7095-9DF3-9FA1F599BBB3}"/>
              </a:ext>
            </a:extLst>
          </p:cNvPr>
          <p:cNvSpPr>
            <a:spLocks noGrp="1"/>
          </p:cNvSpPr>
          <p:nvPr>
            <p:ph type="sldNum" sz="quarter" idx="12"/>
          </p:nvPr>
        </p:nvSpPr>
        <p:spPr/>
        <p:txBody>
          <a:bodyPr/>
          <a:lstStyle/>
          <a:p>
            <a:fld id="{9DD5CD1D-8347-434E-9922-8E7DB50D7E7C}" type="slidenum">
              <a:rPr lang="en-US" smtClean="0"/>
              <a:t>‹#›</a:t>
            </a:fld>
            <a:endParaRPr lang="en-US"/>
          </a:p>
        </p:txBody>
      </p:sp>
    </p:spTree>
    <p:extLst>
      <p:ext uri="{BB962C8B-B14F-4D97-AF65-F5344CB8AC3E}">
        <p14:creationId xmlns:p14="http://schemas.microsoft.com/office/powerpoint/2010/main" val="371949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38439-4BE1-D717-D5CF-20D6C66357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B6C88D-2116-D7BA-0A9B-5D6135C607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A40E52-6D25-49E8-A449-95441F96AA97}"/>
              </a:ext>
            </a:extLst>
          </p:cNvPr>
          <p:cNvSpPr>
            <a:spLocks noGrp="1"/>
          </p:cNvSpPr>
          <p:nvPr>
            <p:ph type="dt" sz="half" idx="10"/>
          </p:nvPr>
        </p:nvSpPr>
        <p:spPr/>
        <p:txBody>
          <a:bodyPr/>
          <a:lstStyle/>
          <a:p>
            <a:fld id="{69C9628F-FA5C-4C46-9F99-42EFE5390C89}" type="datetimeFigureOut">
              <a:rPr lang="en-US" smtClean="0"/>
              <a:t>12/7/2023</a:t>
            </a:fld>
            <a:endParaRPr lang="en-US"/>
          </a:p>
        </p:txBody>
      </p:sp>
      <p:sp>
        <p:nvSpPr>
          <p:cNvPr id="5" name="Footer Placeholder 4">
            <a:extLst>
              <a:ext uri="{FF2B5EF4-FFF2-40B4-BE49-F238E27FC236}">
                <a16:creationId xmlns:a16="http://schemas.microsoft.com/office/drawing/2014/main" id="{3284665B-31DB-A803-04A3-ABE6538D88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D1F329-97FC-1F01-12EE-76F87D604292}"/>
              </a:ext>
            </a:extLst>
          </p:cNvPr>
          <p:cNvSpPr>
            <a:spLocks noGrp="1"/>
          </p:cNvSpPr>
          <p:nvPr>
            <p:ph type="sldNum" sz="quarter" idx="12"/>
          </p:nvPr>
        </p:nvSpPr>
        <p:spPr/>
        <p:txBody>
          <a:bodyPr/>
          <a:lstStyle/>
          <a:p>
            <a:fld id="{9DD5CD1D-8347-434E-9922-8E7DB50D7E7C}" type="slidenum">
              <a:rPr lang="en-US" smtClean="0"/>
              <a:t>‹#›</a:t>
            </a:fld>
            <a:endParaRPr lang="en-US"/>
          </a:p>
        </p:txBody>
      </p:sp>
    </p:spTree>
    <p:extLst>
      <p:ext uri="{BB962C8B-B14F-4D97-AF65-F5344CB8AC3E}">
        <p14:creationId xmlns:p14="http://schemas.microsoft.com/office/powerpoint/2010/main" val="1292901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5A098-25CD-90C6-62E2-719FFBA4A0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CEFB0-1C1C-BDD8-7585-6CB3A53FEC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73F8EC-3C93-4064-A881-F09ED95D12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071434-0E42-17D7-FDE6-872D4A9B0777}"/>
              </a:ext>
            </a:extLst>
          </p:cNvPr>
          <p:cNvSpPr>
            <a:spLocks noGrp="1"/>
          </p:cNvSpPr>
          <p:nvPr>
            <p:ph type="dt" sz="half" idx="10"/>
          </p:nvPr>
        </p:nvSpPr>
        <p:spPr/>
        <p:txBody>
          <a:bodyPr/>
          <a:lstStyle/>
          <a:p>
            <a:fld id="{69C9628F-FA5C-4C46-9F99-42EFE5390C89}" type="datetimeFigureOut">
              <a:rPr lang="en-US" smtClean="0"/>
              <a:t>12/7/2023</a:t>
            </a:fld>
            <a:endParaRPr lang="en-US"/>
          </a:p>
        </p:txBody>
      </p:sp>
      <p:sp>
        <p:nvSpPr>
          <p:cNvPr id="6" name="Footer Placeholder 5">
            <a:extLst>
              <a:ext uri="{FF2B5EF4-FFF2-40B4-BE49-F238E27FC236}">
                <a16:creationId xmlns:a16="http://schemas.microsoft.com/office/drawing/2014/main" id="{9451C1E1-E4F1-140D-BD48-9923103121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CA146B-3E65-F0BF-7356-A6EF4A1AAB2E}"/>
              </a:ext>
            </a:extLst>
          </p:cNvPr>
          <p:cNvSpPr>
            <a:spLocks noGrp="1"/>
          </p:cNvSpPr>
          <p:nvPr>
            <p:ph type="sldNum" sz="quarter" idx="12"/>
          </p:nvPr>
        </p:nvSpPr>
        <p:spPr/>
        <p:txBody>
          <a:bodyPr/>
          <a:lstStyle/>
          <a:p>
            <a:fld id="{9DD5CD1D-8347-434E-9922-8E7DB50D7E7C}" type="slidenum">
              <a:rPr lang="en-US" smtClean="0"/>
              <a:t>‹#›</a:t>
            </a:fld>
            <a:endParaRPr lang="en-US"/>
          </a:p>
        </p:txBody>
      </p:sp>
    </p:spTree>
    <p:extLst>
      <p:ext uri="{BB962C8B-B14F-4D97-AF65-F5344CB8AC3E}">
        <p14:creationId xmlns:p14="http://schemas.microsoft.com/office/powerpoint/2010/main" val="2487765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81AE3-3F61-594B-89BF-86BACB79E6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ADD631-D5D5-CD45-2C3E-4879FC559A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1805F9-7AC4-1CE8-4276-0CB665B99F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644D76-676F-AF75-3349-9B864F48E8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CB7E0C-AFD0-AED7-7A7D-47E6078FD6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73EFE5-B150-53CC-29E7-80154D6D194C}"/>
              </a:ext>
            </a:extLst>
          </p:cNvPr>
          <p:cNvSpPr>
            <a:spLocks noGrp="1"/>
          </p:cNvSpPr>
          <p:nvPr>
            <p:ph type="dt" sz="half" idx="10"/>
          </p:nvPr>
        </p:nvSpPr>
        <p:spPr/>
        <p:txBody>
          <a:bodyPr/>
          <a:lstStyle/>
          <a:p>
            <a:fld id="{69C9628F-FA5C-4C46-9F99-42EFE5390C89}" type="datetimeFigureOut">
              <a:rPr lang="en-US" smtClean="0"/>
              <a:t>12/7/2023</a:t>
            </a:fld>
            <a:endParaRPr lang="en-US"/>
          </a:p>
        </p:txBody>
      </p:sp>
      <p:sp>
        <p:nvSpPr>
          <p:cNvPr id="8" name="Footer Placeholder 7">
            <a:extLst>
              <a:ext uri="{FF2B5EF4-FFF2-40B4-BE49-F238E27FC236}">
                <a16:creationId xmlns:a16="http://schemas.microsoft.com/office/drawing/2014/main" id="{315F1D8A-F757-CD02-18B9-EF143CD70A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817FF0-B4A9-47B3-FAD4-CD308A4B2F9B}"/>
              </a:ext>
            </a:extLst>
          </p:cNvPr>
          <p:cNvSpPr>
            <a:spLocks noGrp="1"/>
          </p:cNvSpPr>
          <p:nvPr>
            <p:ph type="sldNum" sz="quarter" idx="12"/>
          </p:nvPr>
        </p:nvSpPr>
        <p:spPr/>
        <p:txBody>
          <a:bodyPr/>
          <a:lstStyle/>
          <a:p>
            <a:fld id="{9DD5CD1D-8347-434E-9922-8E7DB50D7E7C}" type="slidenum">
              <a:rPr lang="en-US" smtClean="0"/>
              <a:t>‹#›</a:t>
            </a:fld>
            <a:endParaRPr lang="en-US"/>
          </a:p>
        </p:txBody>
      </p:sp>
    </p:spTree>
    <p:extLst>
      <p:ext uri="{BB962C8B-B14F-4D97-AF65-F5344CB8AC3E}">
        <p14:creationId xmlns:p14="http://schemas.microsoft.com/office/powerpoint/2010/main" val="142340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5F339-2C32-6011-DAA4-1E4D7F7E43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35616D-CE82-1C91-9E32-136CA5DFACBC}"/>
              </a:ext>
            </a:extLst>
          </p:cNvPr>
          <p:cNvSpPr>
            <a:spLocks noGrp="1"/>
          </p:cNvSpPr>
          <p:nvPr>
            <p:ph type="dt" sz="half" idx="10"/>
          </p:nvPr>
        </p:nvSpPr>
        <p:spPr/>
        <p:txBody>
          <a:bodyPr/>
          <a:lstStyle/>
          <a:p>
            <a:fld id="{69C9628F-FA5C-4C46-9F99-42EFE5390C89}" type="datetimeFigureOut">
              <a:rPr lang="en-US" smtClean="0"/>
              <a:t>12/7/2023</a:t>
            </a:fld>
            <a:endParaRPr lang="en-US"/>
          </a:p>
        </p:txBody>
      </p:sp>
      <p:sp>
        <p:nvSpPr>
          <p:cNvPr id="4" name="Footer Placeholder 3">
            <a:extLst>
              <a:ext uri="{FF2B5EF4-FFF2-40B4-BE49-F238E27FC236}">
                <a16:creationId xmlns:a16="http://schemas.microsoft.com/office/drawing/2014/main" id="{4C1A51D9-5492-BB08-5FDC-389040DE42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5A9469-E88C-1014-904F-B1D0AC3E3C43}"/>
              </a:ext>
            </a:extLst>
          </p:cNvPr>
          <p:cNvSpPr>
            <a:spLocks noGrp="1"/>
          </p:cNvSpPr>
          <p:nvPr>
            <p:ph type="sldNum" sz="quarter" idx="12"/>
          </p:nvPr>
        </p:nvSpPr>
        <p:spPr/>
        <p:txBody>
          <a:bodyPr/>
          <a:lstStyle/>
          <a:p>
            <a:fld id="{9DD5CD1D-8347-434E-9922-8E7DB50D7E7C}" type="slidenum">
              <a:rPr lang="en-US" smtClean="0"/>
              <a:t>‹#›</a:t>
            </a:fld>
            <a:endParaRPr lang="en-US"/>
          </a:p>
        </p:txBody>
      </p:sp>
    </p:spTree>
    <p:extLst>
      <p:ext uri="{BB962C8B-B14F-4D97-AF65-F5344CB8AC3E}">
        <p14:creationId xmlns:p14="http://schemas.microsoft.com/office/powerpoint/2010/main" val="2948638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B450A-3B70-C8C4-D263-6539A1A9F9BF}"/>
              </a:ext>
            </a:extLst>
          </p:cNvPr>
          <p:cNvSpPr>
            <a:spLocks noGrp="1"/>
          </p:cNvSpPr>
          <p:nvPr>
            <p:ph type="dt" sz="half" idx="10"/>
          </p:nvPr>
        </p:nvSpPr>
        <p:spPr/>
        <p:txBody>
          <a:bodyPr/>
          <a:lstStyle/>
          <a:p>
            <a:fld id="{69C9628F-FA5C-4C46-9F99-42EFE5390C89}" type="datetimeFigureOut">
              <a:rPr lang="en-US" smtClean="0"/>
              <a:t>12/7/2023</a:t>
            </a:fld>
            <a:endParaRPr lang="en-US"/>
          </a:p>
        </p:txBody>
      </p:sp>
      <p:sp>
        <p:nvSpPr>
          <p:cNvPr id="3" name="Footer Placeholder 2">
            <a:extLst>
              <a:ext uri="{FF2B5EF4-FFF2-40B4-BE49-F238E27FC236}">
                <a16:creationId xmlns:a16="http://schemas.microsoft.com/office/drawing/2014/main" id="{0AEC0139-94FC-1637-9697-AC5D0FBFC0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A2B5D4-3B71-784C-79D6-C999CF1CBCB8}"/>
              </a:ext>
            </a:extLst>
          </p:cNvPr>
          <p:cNvSpPr>
            <a:spLocks noGrp="1"/>
          </p:cNvSpPr>
          <p:nvPr>
            <p:ph type="sldNum" sz="quarter" idx="12"/>
          </p:nvPr>
        </p:nvSpPr>
        <p:spPr/>
        <p:txBody>
          <a:bodyPr/>
          <a:lstStyle/>
          <a:p>
            <a:fld id="{9DD5CD1D-8347-434E-9922-8E7DB50D7E7C}" type="slidenum">
              <a:rPr lang="en-US" smtClean="0"/>
              <a:t>‹#›</a:t>
            </a:fld>
            <a:endParaRPr lang="en-US"/>
          </a:p>
        </p:txBody>
      </p:sp>
    </p:spTree>
    <p:extLst>
      <p:ext uri="{BB962C8B-B14F-4D97-AF65-F5344CB8AC3E}">
        <p14:creationId xmlns:p14="http://schemas.microsoft.com/office/powerpoint/2010/main" val="817568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F8521-03D9-23B3-0B65-C4A5B9CAC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0CD9C1-32A0-C80E-766E-5D9380B02E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421B02-F4B5-8D6C-699C-75709A62A6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38FDC5-33CA-368F-6BB7-C2CB3E005ACA}"/>
              </a:ext>
            </a:extLst>
          </p:cNvPr>
          <p:cNvSpPr>
            <a:spLocks noGrp="1"/>
          </p:cNvSpPr>
          <p:nvPr>
            <p:ph type="dt" sz="half" idx="10"/>
          </p:nvPr>
        </p:nvSpPr>
        <p:spPr/>
        <p:txBody>
          <a:bodyPr/>
          <a:lstStyle/>
          <a:p>
            <a:fld id="{69C9628F-FA5C-4C46-9F99-42EFE5390C89}" type="datetimeFigureOut">
              <a:rPr lang="en-US" smtClean="0"/>
              <a:t>12/7/2023</a:t>
            </a:fld>
            <a:endParaRPr lang="en-US"/>
          </a:p>
        </p:txBody>
      </p:sp>
      <p:sp>
        <p:nvSpPr>
          <p:cNvPr id="6" name="Footer Placeholder 5">
            <a:extLst>
              <a:ext uri="{FF2B5EF4-FFF2-40B4-BE49-F238E27FC236}">
                <a16:creationId xmlns:a16="http://schemas.microsoft.com/office/drawing/2014/main" id="{D1272BFC-53C3-A566-CD90-A18D4864EF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F83A9C-0E17-30E1-551F-4D682CCFED9B}"/>
              </a:ext>
            </a:extLst>
          </p:cNvPr>
          <p:cNvSpPr>
            <a:spLocks noGrp="1"/>
          </p:cNvSpPr>
          <p:nvPr>
            <p:ph type="sldNum" sz="quarter" idx="12"/>
          </p:nvPr>
        </p:nvSpPr>
        <p:spPr/>
        <p:txBody>
          <a:bodyPr/>
          <a:lstStyle/>
          <a:p>
            <a:fld id="{9DD5CD1D-8347-434E-9922-8E7DB50D7E7C}" type="slidenum">
              <a:rPr lang="en-US" smtClean="0"/>
              <a:t>‹#›</a:t>
            </a:fld>
            <a:endParaRPr lang="en-US"/>
          </a:p>
        </p:txBody>
      </p:sp>
    </p:spTree>
    <p:extLst>
      <p:ext uri="{BB962C8B-B14F-4D97-AF65-F5344CB8AC3E}">
        <p14:creationId xmlns:p14="http://schemas.microsoft.com/office/powerpoint/2010/main" val="2984063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D3F13-586F-5CB5-9E5A-A97EE3B930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F39675-AC4F-B4CF-03D1-5480ABEA5A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5E1196-672F-72CF-0CFA-5AB0CE39D0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EB3173-32C4-98B9-581F-577077FDCFE8}"/>
              </a:ext>
            </a:extLst>
          </p:cNvPr>
          <p:cNvSpPr>
            <a:spLocks noGrp="1"/>
          </p:cNvSpPr>
          <p:nvPr>
            <p:ph type="dt" sz="half" idx="10"/>
          </p:nvPr>
        </p:nvSpPr>
        <p:spPr/>
        <p:txBody>
          <a:bodyPr/>
          <a:lstStyle/>
          <a:p>
            <a:fld id="{69C9628F-FA5C-4C46-9F99-42EFE5390C89}" type="datetimeFigureOut">
              <a:rPr lang="en-US" smtClean="0"/>
              <a:t>12/7/2023</a:t>
            </a:fld>
            <a:endParaRPr lang="en-US"/>
          </a:p>
        </p:txBody>
      </p:sp>
      <p:sp>
        <p:nvSpPr>
          <p:cNvPr id="6" name="Footer Placeholder 5">
            <a:extLst>
              <a:ext uri="{FF2B5EF4-FFF2-40B4-BE49-F238E27FC236}">
                <a16:creationId xmlns:a16="http://schemas.microsoft.com/office/drawing/2014/main" id="{7046FA16-0B74-44AD-1FC6-41EECBF69A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F9ADC1-A512-0E9E-A36C-26CB62FBF7D8}"/>
              </a:ext>
            </a:extLst>
          </p:cNvPr>
          <p:cNvSpPr>
            <a:spLocks noGrp="1"/>
          </p:cNvSpPr>
          <p:nvPr>
            <p:ph type="sldNum" sz="quarter" idx="12"/>
          </p:nvPr>
        </p:nvSpPr>
        <p:spPr/>
        <p:txBody>
          <a:bodyPr/>
          <a:lstStyle/>
          <a:p>
            <a:fld id="{9DD5CD1D-8347-434E-9922-8E7DB50D7E7C}" type="slidenum">
              <a:rPr lang="en-US" smtClean="0"/>
              <a:t>‹#›</a:t>
            </a:fld>
            <a:endParaRPr lang="en-US"/>
          </a:p>
        </p:txBody>
      </p:sp>
    </p:spTree>
    <p:extLst>
      <p:ext uri="{BB962C8B-B14F-4D97-AF65-F5344CB8AC3E}">
        <p14:creationId xmlns:p14="http://schemas.microsoft.com/office/powerpoint/2010/main" val="501968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FA3E35-0FD8-3AF2-F554-4BB4179F74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AAAD1B-5884-F94B-9E1A-8A1636F3F6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6432DD-B0C3-7CB1-57FB-BB65979533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9628F-FA5C-4C46-9F99-42EFE5390C89}" type="datetimeFigureOut">
              <a:rPr lang="en-US" smtClean="0"/>
              <a:t>12/7/2023</a:t>
            </a:fld>
            <a:endParaRPr lang="en-US"/>
          </a:p>
        </p:txBody>
      </p:sp>
      <p:sp>
        <p:nvSpPr>
          <p:cNvPr id="5" name="Footer Placeholder 4">
            <a:extLst>
              <a:ext uri="{FF2B5EF4-FFF2-40B4-BE49-F238E27FC236}">
                <a16:creationId xmlns:a16="http://schemas.microsoft.com/office/drawing/2014/main" id="{E5072CB9-61C9-E267-E244-0FBE17D6D8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C2425E-8C8D-7C70-CBB5-D41A81F277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D5CD1D-8347-434E-9922-8E7DB50D7E7C}" type="slidenum">
              <a:rPr lang="en-US" smtClean="0"/>
              <a:t>‹#›</a:t>
            </a:fld>
            <a:endParaRPr lang="en-US"/>
          </a:p>
        </p:txBody>
      </p:sp>
    </p:spTree>
    <p:extLst>
      <p:ext uri="{BB962C8B-B14F-4D97-AF65-F5344CB8AC3E}">
        <p14:creationId xmlns:p14="http://schemas.microsoft.com/office/powerpoint/2010/main" val="2412607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libreshot.com/binary-code/"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isolution.pro/de/t/microsoft-visio/microsoft-visio-user-interface/microsoft-visio-benutzeroberflache" TargetMode="External"/><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openwrt.org/inbox/toh/netgear/netgear_rax120_nighthawk_ax12" TargetMode="External"/><Relationship Id="rId7" Type="http://schemas.openxmlformats.org/officeDocument/2006/relationships/hyperlink" Target="https://creativecommons.org/licenses/by-nc-nd/3.0/"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gogojob.site/301279/Saving-Desktop-Switch-Auto-MDIMDIX-Maxesla-8Port/" TargetMode="External"/><Relationship Id="rId5" Type="http://schemas.openxmlformats.org/officeDocument/2006/relationships/image" Target="../media/image3.jpg"/><Relationship Id="rId4" Type="http://schemas.openxmlformats.org/officeDocument/2006/relationships/hyperlink" Target="https://creativecommons.org/licenses/by-sa/3.0/"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ikidevi.wi-cat.ru/TP-LINK_Archer_AX73" TargetMode="External"/><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en/cyber-security-encryption-security-2537786/"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devblog.no/en/article/networks-and-networking"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hrbartender.com/2019/recruiting/career-development-activities/"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technologyforlearners.com/security-essentials-for-soho-networks-safeguarding-your-digital-realm/" TargetMode="External"/><Relationship Id="rId3" Type="http://schemas.openxmlformats.org/officeDocument/2006/relationships/hyperlink" Target="https://www.onetonline.org/link/summary/15-1231.00" TargetMode="External"/><Relationship Id="rId7" Type="http://schemas.openxmlformats.org/officeDocument/2006/relationships/hyperlink" Target="https://www.tp-link.com/us/support/emulator/" TargetMode="External"/><Relationship Id="rId2" Type="http://schemas.openxmlformats.org/officeDocument/2006/relationships/hyperlink" Target="https://www.comptia.org/blog/ip-configuration-commands" TargetMode="External"/><Relationship Id="rId1" Type="http://schemas.openxmlformats.org/officeDocument/2006/relationships/slideLayout" Target="../slideLayouts/slideLayout2.xml"/><Relationship Id="rId6" Type="http://schemas.openxmlformats.org/officeDocument/2006/relationships/hyperlink" Target="https://www.indeed.com/career-advice/resumes-cover-letters/network-engineer-skills" TargetMode="External"/><Relationship Id="rId5" Type="http://schemas.openxmlformats.org/officeDocument/2006/relationships/hyperlink" Target="https://www.onetonline.org/search/hot_tech/example?e=Microsoft%20Visio" TargetMode="External"/><Relationship Id="rId4" Type="http://schemas.openxmlformats.org/officeDocument/2006/relationships/hyperlink" Target="https://www.linkedin.com/advice/1/what-network-challenges-do-you-need-prepared#network-protocol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networkengineering.stackexchange.com/a/24364"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A17273-FF0D-8156-40CB-86C3581A7030}"/>
              </a:ext>
            </a:extLst>
          </p:cNvPr>
          <p:cNvPicPr>
            <a:picLocks noChangeAspect="1"/>
          </p:cNvPicPr>
          <p:nvPr/>
        </p:nvPicPr>
        <p:blipFill>
          <a:blip r:embed="rId2"/>
          <a:stretch>
            <a:fillRect/>
          </a:stretch>
        </p:blipFill>
        <p:spPr>
          <a:xfrm>
            <a:off x="7698170" y="1025033"/>
            <a:ext cx="4407981" cy="4807933"/>
          </a:xfrm>
          <a:prstGeom prst="rect">
            <a:avLst/>
          </a:prstGeom>
        </p:spPr>
      </p:pic>
      <p:sp>
        <p:nvSpPr>
          <p:cNvPr id="4" name="Rectangle 3">
            <a:extLst>
              <a:ext uri="{FF2B5EF4-FFF2-40B4-BE49-F238E27FC236}">
                <a16:creationId xmlns:a16="http://schemas.microsoft.com/office/drawing/2014/main" id="{DB1F756E-29C5-98AF-BAEB-B2C5BCB99A65}"/>
              </a:ext>
              <a:ext uri="{C183D7F6-B498-43B3-948B-1728B52AA6E4}">
                <adec:decorative xmlns:adec="http://schemas.microsoft.com/office/drawing/2017/decorative" val="1"/>
              </a:ext>
            </a:extLst>
          </p:cNvPr>
          <p:cNvSpPr/>
          <p:nvPr/>
        </p:nvSpPr>
        <p:spPr>
          <a:xfrm>
            <a:off x="6696075" y="0"/>
            <a:ext cx="2895600" cy="6858000"/>
          </a:xfrm>
          <a:prstGeom prst="rect">
            <a:avLst/>
          </a:prstGeom>
          <a:solidFill>
            <a:srgbClr val="FFBE9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3">
            <a:extLst>
              <a:ext uri="{FF2B5EF4-FFF2-40B4-BE49-F238E27FC236}">
                <a16:creationId xmlns:a16="http://schemas.microsoft.com/office/drawing/2014/main" id="{C6456253-17CE-2197-0684-64963B2A438E}"/>
              </a:ext>
            </a:extLst>
          </p:cNvPr>
          <p:cNvSpPr txBox="1">
            <a:spLocks/>
          </p:cNvSpPr>
          <p:nvPr/>
        </p:nvSpPr>
        <p:spPr>
          <a:xfrm>
            <a:off x="651769" y="2683895"/>
            <a:ext cx="5278514" cy="2862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latin typeface="Segoe UI Light" panose="020B0502040204020203" pitchFamily="34" charset="0"/>
                <a:cs typeface="Segoe UI Light" panose="020B0502040204020203" pitchFamily="34" charset="0"/>
              </a:rPr>
              <a:t>Network 191 Infrastructure Showcase</a:t>
            </a:r>
          </a:p>
        </p:txBody>
      </p:sp>
      <p:sp>
        <p:nvSpPr>
          <p:cNvPr id="6" name="Text Placeholder 4">
            <a:extLst>
              <a:ext uri="{FF2B5EF4-FFF2-40B4-BE49-F238E27FC236}">
                <a16:creationId xmlns:a16="http://schemas.microsoft.com/office/drawing/2014/main" id="{0A40FDAF-0694-2A45-F199-ABB5A801B5FE}"/>
              </a:ext>
            </a:extLst>
          </p:cNvPr>
          <p:cNvSpPr txBox="1">
            <a:spLocks/>
          </p:cNvSpPr>
          <p:nvPr/>
        </p:nvSpPr>
        <p:spPr>
          <a:xfrm>
            <a:off x="685636" y="5568698"/>
            <a:ext cx="5278514" cy="115273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latin typeface="Segoe UI Light" panose="020B0502040204020203" pitchFamily="34" charset="0"/>
                <a:cs typeface="Segoe UI Light" panose="020B0502040204020203" pitchFamily="34" charset="0"/>
              </a:rPr>
              <a:t>Presentation: Danial Waseem</a:t>
            </a:r>
          </a:p>
          <a:p>
            <a:endParaRPr lang="en-US" sz="2000" dirty="0">
              <a:latin typeface="Segoe UI Light" panose="020B0502040204020203" pitchFamily="34" charset="0"/>
              <a:cs typeface="Segoe UI Light" panose="020B0502040204020203" pitchFamily="34" charset="0"/>
            </a:endParaRPr>
          </a:p>
          <a:p>
            <a:r>
              <a:rPr lang="en-US" sz="2000" dirty="0">
                <a:latin typeface="Segoe UI Light" panose="020B0502040204020203" pitchFamily="34" charset="0"/>
                <a:cs typeface="Segoe UI Light" panose="020B0502040204020203" pitchFamily="34" charset="0"/>
              </a:rPr>
              <a:t>Administering Professor: Farooq Afzal</a:t>
            </a:r>
          </a:p>
        </p:txBody>
      </p:sp>
    </p:spTree>
    <p:extLst>
      <p:ext uri="{BB962C8B-B14F-4D97-AF65-F5344CB8AC3E}">
        <p14:creationId xmlns:p14="http://schemas.microsoft.com/office/powerpoint/2010/main" val="3600284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13D399-C6BE-C1AD-76AB-F051063A894F}"/>
              </a:ext>
              <a:ext uri="{C183D7F6-B498-43B3-948B-1728B52AA6E4}">
                <adec:decorative xmlns:adec="http://schemas.microsoft.com/office/drawing/2017/decorative" val="1"/>
              </a:ext>
            </a:extLst>
          </p:cNvPr>
          <p:cNvSpPr/>
          <p:nvPr/>
        </p:nvSpPr>
        <p:spPr>
          <a:xfrm>
            <a:off x="9842500" y="5864225"/>
            <a:ext cx="2349500" cy="993775"/>
          </a:xfrm>
          <a:prstGeom prst="rect">
            <a:avLst/>
          </a:prstGeom>
          <a:solidFill>
            <a:srgbClr val="FFBE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B1878F-8446-E854-C9E2-CDAF562AC039}"/>
              </a:ext>
            </a:extLst>
          </p:cNvPr>
          <p:cNvSpPr>
            <a:spLocks noGrp="1"/>
          </p:cNvSpPr>
          <p:nvPr>
            <p:ph type="title"/>
          </p:nvPr>
        </p:nvSpPr>
        <p:spPr>
          <a:xfrm>
            <a:off x="521464" y="859167"/>
            <a:ext cx="3021281" cy="656153"/>
          </a:xfrm>
        </p:spPr>
        <p:txBody>
          <a:bodyPr>
            <a:normAutofit/>
          </a:bodyPr>
          <a:lstStyle/>
          <a:p>
            <a:r>
              <a:rPr lang="en-US" sz="3200" dirty="0">
                <a:solidFill>
                  <a:schemeClr val="accent2">
                    <a:lumMod val="50000"/>
                  </a:schemeClr>
                </a:solidFill>
                <a:latin typeface="Segoe UI Light" panose="020B0502040204020203" pitchFamily="34" charset="0"/>
                <a:cs typeface="Segoe UI Light" panose="020B0502040204020203" pitchFamily="34" charset="0"/>
              </a:rPr>
              <a:t>Connectivity Test</a:t>
            </a:r>
          </a:p>
        </p:txBody>
      </p:sp>
      <p:pic>
        <p:nvPicPr>
          <p:cNvPr id="4" name="Picture 3">
            <a:extLst>
              <a:ext uri="{FF2B5EF4-FFF2-40B4-BE49-F238E27FC236}">
                <a16:creationId xmlns:a16="http://schemas.microsoft.com/office/drawing/2014/main" id="{B00D395B-B839-4D02-3E63-E75B48D4E8D2}"/>
              </a:ext>
            </a:extLst>
          </p:cNvPr>
          <p:cNvPicPr>
            <a:picLocks noChangeAspect="1"/>
          </p:cNvPicPr>
          <p:nvPr/>
        </p:nvPicPr>
        <p:blipFill>
          <a:blip r:embed="rId2"/>
          <a:stretch>
            <a:fillRect/>
          </a:stretch>
        </p:blipFill>
        <p:spPr>
          <a:xfrm>
            <a:off x="4314703" y="859167"/>
            <a:ext cx="7559695" cy="5723116"/>
          </a:xfrm>
          <a:prstGeom prst="rect">
            <a:avLst/>
          </a:prstGeom>
        </p:spPr>
      </p:pic>
      <p:sp>
        <p:nvSpPr>
          <p:cNvPr id="6" name="TextBox 5">
            <a:extLst>
              <a:ext uri="{FF2B5EF4-FFF2-40B4-BE49-F238E27FC236}">
                <a16:creationId xmlns:a16="http://schemas.microsoft.com/office/drawing/2014/main" id="{8A026379-A99C-0578-8BC6-6DFEE893B827}"/>
              </a:ext>
            </a:extLst>
          </p:cNvPr>
          <p:cNvSpPr txBox="1"/>
          <p:nvPr/>
        </p:nvSpPr>
        <p:spPr>
          <a:xfrm>
            <a:off x="521464" y="2613392"/>
            <a:ext cx="3575987" cy="1631216"/>
          </a:xfrm>
          <a:prstGeom prst="rect">
            <a:avLst/>
          </a:prstGeom>
          <a:noFill/>
        </p:spPr>
        <p:txBody>
          <a:bodyPr wrap="square">
            <a:spAutoFit/>
          </a:bodyPr>
          <a:lstStyle/>
          <a:p>
            <a:r>
              <a:rPr lang="en-US" sz="2000" dirty="0">
                <a:solidFill>
                  <a:schemeClr val="accent2">
                    <a:lumMod val="50000"/>
                  </a:schemeClr>
                </a:solidFill>
                <a:latin typeface="Segoe UI Light" panose="020B0502040204020203" pitchFamily="34" charset="0"/>
                <a:cs typeface="Segoe UI Light" panose="020B0502040204020203" pitchFamily="34" charset="0"/>
              </a:rPr>
              <a:t>Connectivity test from </a:t>
            </a:r>
            <a:r>
              <a:rPr lang="en-US" sz="2000" i="1" dirty="0">
                <a:solidFill>
                  <a:schemeClr val="accent2">
                    <a:lumMod val="50000"/>
                  </a:schemeClr>
                </a:solidFill>
                <a:latin typeface="Segoe UI Light" panose="020B0502040204020203" pitchFamily="34" charset="0"/>
                <a:cs typeface="Segoe UI Light" panose="020B0502040204020203" pitchFamily="34" charset="0"/>
              </a:rPr>
              <a:t>Computer 1</a:t>
            </a:r>
            <a:r>
              <a:rPr lang="en-US" sz="2000" dirty="0">
                <a:solidFill>
                  <a:schemeClr val="accent2">
                    <a:lumMod val="50000"/>
                  </a:schemeClr>
                </a:solidFill>
                <a:latin typeface="Segoe UI Light" panose="020B0502040204020203" pitchFamily="34" charset="0"/>
                <a:cs typeface="Segoe UI Light" panose="020B0502040204020203" pitchFamily="34" charset="0"/>
              </a:rPr>
              <a:t> to </a:t>
            </a:r>
            <a:r>
              <a:rPr lang="en-US" sz="2000" i="1" dirty="0">
                <a:solidFill>
                  <a:schemeClr val="accent2">
                    <a:lumMod val="50000"/>
                  </a:schemeClr>
                </a:solidFill>
                <a:latin typeface="Segoe UI Light" panose="020B0502040204020203" pitchFamily="34" charset="0"/>
                <a:cs typeface="Segoe UI Light" panose="020B0502040204020203" pitchFamily="34" charset="0"/>
              </a:rPr>
              <a:t>SOHO Router</a:t>
            </a:r>
            <a:r>
              <a:rPr lang="en-US" sz="2000" dirty="0">
                <a:solidFill>
                  <a:schemeClr val="accent2">
                    <a:lumMod val="50000"/>
                  </a:schemeClr>
                </a:solidFill>
                <a:latin typeface="Segoe UI Light" panose="020B0502040204020203" pitchFamily="34" charset="0"/>
                <a:cs typeface="Segoe UI Light" panose="020B0502040204020203" pitchFamily="34" charset="0"/>
              </a:rPr>
              <a:t>.</a:t>
            </a:r>
          </a:p>
          <a:p>
            <a:endParaRPr lang="en-US" sz="2000" dirty="0">
              <a:solidFill>
                <a:schemeClr val="accent2">
                  <a:lumMod val="50000"/>
                </a:schemeClr>
              </a:solidFill>
              <a:latin typeface="Segoe UI Light" panose="020B0502040204020203" pitchFamily="34" charset="0"/>
              <a:cs typeface="Segoe UI Light" panose="020B0502040204020203" pitchFamily="34" charset="0"/>
            </a:endParaRPr>
          </a:p>
          <a:p>
            <a:r>
              <a:rPr lang="en-US" sz="2000" dirty="0">
                <a:solidFill>
                  <a:schemeClr val="accent2">
                    <a:lumMod val="50000"/>
                  </a:schemeClr>
                </a:solidFill>
                <a:latin typeface="Segoe UI Light" panose="020B0502040204020203" pitchFamily="34" charset="0"/>
                <a:cs typeface="Segoe UI Light" panose="020B0502040204020203" pitchFamily="34" charset="0"/>
              </a:rPr>
              <a:t>Connectivity test from the </a:t>
            </a:r>
            <a:r>
              <a:rPr lang="en-US" sz="2000" i="1" dirty="0">
                <a:solidFill>
                  <a:schemeClr val="accent2">
                    <a:lumMod val="50000"/>
                  </a:schemeClr>
                </a:solidFill>
                <a:latin typeface="Segoe UI Light" panose="020B0502040204020203" pitchFamily="34" charset="0"/>
                <a:cs typeface="Segoe UI Light" panose="020B0502040204020203" pitchFamily="34" charset="0"/>
              </a:rPr>
              <a:t>Computer 1</a:t>
            </a:r>
            <a:r>
              <a:rPr lang="en-US" sz="2000" dirty="0">
                <a:solidFill>
                  <a:schemeClr val="accent2">
                    <a:lumMod val="50000"/>
                  </a:schemeClr>
                </a:solidFill>
                <a:latin typeface="Segoe UI Light" panose="020B0502040204020203" pitchFamily="34" charset="0"/>
                <a:cs typeface="Segoe UI Light" panose="020B0502040204020203" pitchFamily="34" charset="0"/>
              </a:rPr>
              <a:t> to </a:t>
            </a:r>
            <a:r>
              <a:rPr lang="en-US" sz="2000" i="1" dirty="0">
                <a:solidFill>
                  <a:schemeClr val="accent2">
                    <a:lumMod val="50000"/>
                  </a:schemeClr>
                </a:solidFill>
                <a:latin typeface="Segoe UI Light" panose="020B0502040204020203" pitchFamily="34" charset="0"/>
                <a:cs typeface="Segoe UI Light" panose="020B0502040204020203" pitchFamily="34" charset="0"/>
              </a:rPr>
              <a:t>Computer 2</a:t>
            </a:r>
            <a:r>
              <a:rPr lang="en-US" sz="2000" dirty="0">
                <a:solidFill>
                  <a:schemeClr val="accent2">
                    <a:lumMod val="50000"/>
                  </a:schemeClr>
                </a:solidFill>
                <a:latin typeface="Segoe UI Light" panose="020B0502040204020203" pitchFamily="34" charset="0"/>
                <a:cs typeface="Segoe UI Light" panose="020B0502040204020203" pitchFamily="34" charset="0"/>
              </a:rPr>
              <a:t>.</a:t>
            </a:r>
          </a:p>
        </p:txBody>
      </p:sp>
    </p:spTree>
    <p:extLst>
      <p:ext uri="{BB962C8B-B14F-4D97-AF65-F5344CB8AC3E}">
        <p14:creationId xmlns:p14="http://schemas.microsoft.com/office/powerpoint/2010/main" val="1036015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A26CF5-F867-8C8D-EF2F-5F166F802945}"/>
              </a:ext>
              <a:ext uri="{C183D7F6-B498-43B3-948B-1728B52AA6E4}">
                <adec:decorative xmlns:adec="http://schemas.microsoft.com/office/drawing/2017/decorative" val="1"/>
              </a:ext>
            </a:extLst>
          </p:cNvPr>
          <p:cNvSpPr/>
          <p:nvPr/>
        </p:nvSpPr>
        <p:spPr>
          <a:xfrm>
            <a:off x="9842500" y="5864225"/>
            <a:ext cx="2349500" cy="993775"/>
          </a:xfrm>
          <a:prstGeom prst="rect">
            <a:avLst/>
          </a:prstGeom>
          <a:solidFill>
            <a:srgbClr val="FFBE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4752AB-96D0-0ED4-73C8-F0749951087B}"/>
              </a:ext>
            </a:extLst>
          </p:cNvPr>
          <p:cNvSpPr>
            <a:spLocks noGrp="1"/>
          </p:cNvSpPr>
          <p:nvPr>
            <p:ph type="title"/>
          </p:nvPr>
        </p:nvSpPr>
        <p:spPr>
          <a:xfrm>
            <a:off x="838199" y="975170"/>
            <a:ext cx="3348841" cy="656153"/>
          </a:xfrm>
        </p:spPr>
        <p:txBody>
          <a:bodyPr>
            <a:normAutofit/>
          </a:bodyPr>
          <a:lstStyle/>
          <a:p>
            <a:r>
              <a:rPr lang="en-US" sz="3200" dirty="0">
                <a:solidFill>
                  <a:schemeClr val="accent2">
                    <a:lumMod val="50000"/>
                  </a:schemeClr>
                </a:solidFill>
                <a:latin typeface="Segoe UI Light" panose="020B0502040204020203" pitchFamily="34" charset="0"/>
                <a:cs typeface="Segoe UI Light" panose="020B0502040204020203" pitchFamily="34" charset="0"/>
              </a:rPr>
              <a:t>Connectivity Test </a:t>
            </a:r>
          </a:p>
        </p:txBody>
      </p:sp>
      <p:pic>
        <p:nvPicPr>
          <p:cNvPr id="4" name="Picture 3">
            <a:extLst>
              <a:ext uri="{FF2B5EF4-FFF2-40B4-BE49-F238E27FC236}">
                <a16:creationId xmlns:a16="http://schemas.microsoft.com/office/drawing/2014/main" id="{4EC8BAFD-7286-97EE-A4B0-52E92FAED7D6}"/>
              </a:ext>
            </a:extLst>
          </p:cNvPr>
          <p:cNvPicPr>
            <a:picLocks noChangeAspect="1"/>
          </p:cNvPicPr>
          <p:nvPr/>
        </p:nvPicPr>
        <p:blipFill>
          <a:blip r:embed="rId2"/>
          <a:stretch>
            <a:fillRect/>
          </a:stretch>
        </p:blipFill>
        <p:spPr>
          <a:xfrm>
            <a:off x="4497780" y="975170"/>
            <a:ext cx="7445385" cy="5624047"/>
          </a:xfrm>
          <a:prstGeom prst="rect">
            <a:avLst/>
          </a:prstGeom>
        </p:spPr>
      </p:pic>
      <p:sp>
        <p:nvSpPr>
          <p:cNvPr id="6" name="TextBox 5">
            <a:extLst>
              <a:ext uri="{FF2B5EF4-FFF2-40B4-BE49-F238E27FC236}">
                <a16:creationId xmlns:a16="http://schemas.microsoft.com/office/drawing/2014/main" id="{33ECC9C3-1AC8-2642-B473-7AEE740B830E}"/>
              </a:ext>
            </a:extLst>
          </p:cNvPr>
          <p:cNvSpPr txBox="1"/>
          <p:nvPr/>
        </p:nvSpPr>
        <p:spPr>
          <a:xfrm>
            <a:off x="838200" y="2613392"/>
            <a:ext cx="3348841" cy="1631216"/>
          </a:xfrm>
          <a:prstGeom prst="rect">
            <a:avLst/>
          </a:prstGeom>
          <a:noFill/>
        </p:spPr>
        <p:txBody>
          <a:bodyPr wrap="square">
            <a:spAutoFit/>
          </a:bodyPr>
          <a:lstStyle/>
          <a:p>
            <a:r>
              <a:rPr lang="en-US" sz="2000" dirty="0">
                <a:solidFill>
                  <a:schemeClr val="accent2">
                    <a:lumMod val="50000"/>
                  </a:schemeClr>
                </a:solidFill>
                <a:latin typeface="Segoe UI Light" panose="020B0502040204020203" pitchFamily="34" charset="0"/>
                <a:cs typeface="Segoe UI Light" panose="020B0502040204020203" pitchFamily="34" charset="0"/>
              </a:rPr>
              <a:t>Connectivity test from </a:t>
            </a:r>
            <a:r>
              <a:rPr lang="en-US" sz="2000" i="1" dirty="0">
                <a:solidFill>
                  <a:schemeClr val="accent2">
                    <a:lumMod val="50000"/>
                  </a:schemeClr>
                </a:solidFill>
                <a:latin typeface="Segoe UI Light" panose="020B0502040204020203" pitchFamily="34" charset="0"/>
                <a:cs typeface="Segoe UI Light" panose="020B0502040204020203" pitchFamily="34" charset="0"/>
              </a:rPr>
              <a:t>Computer 2</a:t>
            </a:r>
            <a:r>
              <a:rPr lang="en-US" sz="2000" dirty="0">
                <a:solidFill>
                  <a:schemeClr val="accent2">
                    <a:lumMod val="50000"/>
                  </a:schemeClr>
                </a:solidFill>
                <a:latin typeface="Segoe UI Light" panose="020B0502040204020203" pitchFamily="34" charset="0"/>
                <a:cs typeface="Segoe UI Light" panose="020B0502040204020203" pitchFamily="34" charset="0"/>
              </a:rPr>
              <a:t> to </a:t>
            </a:r>
            <a:r>
              <a:rPr lang="en-US" sz="2000" i="1" dirty="0">
                <a:solidFill>
                  <a:schemeClr val="accent2">
                    <a:lumMod val="50000"/>
                  </a:schemeClr>
                </a:solidFill>
                <a:latin typeface="Segoe UI Light" panose="020B0502040204020203" pitchFamily="34" charset="0"/>
                <a:cs typeface="Segoe UI Light" panose="020B0502040204020203" pitchFamily="34" charset="0"/>
              </a:rPr>
              <a:t>SOHO Router</a:t>
            </a:r>
            <a:r>
              <a:rPr lang="en-US" sz="2000" dirty="0">
                <a:solidFill>
                  <a:schemeClr val="accent2">
                    <a:lumMod val="50000"/>
                  </a:schemeClr>
                </a:solidFill>
                <a:latin typeface="Segoe UI Light" panose="020B0502040204020203" pitchFamily="34" charset="0"/>
                <a:cs typeface="Segoe UI Light" panose="020B0502040204020203" pitchFamily="34" charset="0"/>
              </a:rPr>
              <a:t>.</a:t>
            </a:r>
          </a:p>
          <a:p>
            <a:endParaRPr lang="en-US" sz="2000" dirty="0">
              <a:solidFill>
                <a:schemeClr val="accent2">
                  <a:lumMod val="50000"/>
                </a:schemeClr>
              </a:solidFill>
              <a:latin typeface="Segoe UI Light" panose="020B0502040204020203" pitchFamily="34" charset="0"/>
              <a:cs typeface="Segoe UI Light" panose="020B0502040204020203" pitchFamily="34" charset="0"/>
            </a:endParaRPr>
          </a:p>
          <a:p>
            <a:r>
              <a:rPr lang="en-US" sz="2000" dirty="0">
                <a:solidFill>
                  <a:schemeClr val="accent2">
                    <a:lumMod val="50000"/>
                  </a:schemeClr>
                </a:solidFill>
                <a:latin typeface="Segoe UI Light" panose="020B0502040204020203" pitchFamily="34" charset="0"/>
                <a:cs typeface="Segoe UI Light" panose="020B0502040204020203" pitchFamily="34" charset="0"/>
              </a:rPr>
              <a:t>Connectivity test from </a:t>
            </a:r>
            <a:r>
              <a:rPr lang="en-US" sz="2000" i="1" dirty="0">
                <a:solidFill>
                  <a:schemeClr val="accent2">
                    <a:lumMod val="50000"/>
                  </a:schemeClr>
                </a:solidFill>
                <a:latin typeface="Segoe UI Light" panose="020B0502040204020203" pitchFamily="34" charset="0"/>
                <a:cs typeface="Segoe UI Light" panose="020B0502040204020203" pitchFamily="34" charset="0"/>
              </a:rPr>
              <a:t>Computer 2</a:t>
            </a:r>
            <a:r>
              <a:rPr lang="en-US" sz="2000" dirty="0">
                <a:solidFill>
                  <a:schemeClr val="accent2">
                    <a:lumMod val="50000"/>
                  </a:schemeClr>
                </a:solidFill>
                <a:latin typeface="Segoe UI Light" panose="020B0502040204020203" pitchFamily="34" charset="0"/>
                <a:cs typeface="Segoe UI Light" panose="020B0502040204020203" pitchFamily="34" charset="0"/>
              </a:rPr>
              <a:t> to </a:t>
            </a:r>
            <a:r>
              <a:rPr lang="en-US" sz="2000" i="1" dirty="0">
                <a:solidFill>
                  <a:schemeClr val="accent2">
                    <a:lumMod val="50000"/>
                  </a:schemeClr>
                </a:solidFill>
                <a:latin typeface="Segoe UI Light" panose="020B0502040204020203" pitchFamily="34" charset="0"/>
                <a:cs typeface="Segoe UI Light" panose="020B0502040204020203" pitchFamily="34" charset="0"/>
              </a:rPr>
              <a:t>Computer 1.</a:t>
            </a:r>
            <a:endParaRPr lang="en-US" sz="2000" dirty="0">
              <a:solidFill>
                <a:schemeClr val="accent2">
                  <a:lumMod val="50000"/>
                </a:schemeClr>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064131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0650CD-4A21-F29C-D204-D13EBD85BD9F}"/>
              </a:ext>
            </a:extLst>
          </p:cNvPr>
          <p:cNvSpPr>
            <a:spLocks noGrp="1"/>
          </p:cNvSpPr>
          <p:nvPr>
            <p:ph idx="1"/>
          </p:nvPr>
        </p:nvSpPr>
        <p:spPr>
          <a:xfrm>
            <a:off x="6096000" y="1978623"/>
            <a:ext cx="5562600" cy="2900754"/>
          </a:xfrm>
        </p:spPr>
        <p:txBody>
          <a:bodyPr>
            <a:normAutofit fontScale="92500" lnSpcReduction="10000"/>
          </a:bodyPr>
          <a:lstStyle/>
          <a:p>
            <a:pPr marL="0" indent="0">
              <a:lnSpc>
                <a:spcPct val="100000"/>
              </a:lnSpc>
              <a:buNone/>
            </a:pPr>
            <a:r>
              <a:rPr lang="en-US" sz="2000" dirty="0">
                <a:solidFill>
                  <a:schemeClr val="accent2">
                    <a:lumMod val="50000"/>
                  </a:schemeClr>
                </a:solidFill>
                <a:latin typeface="Segoe UI Light" panose="020B0502040204020203" pitchFamily="34" charset="0"/>
                <a:cs typeface="Segoe UI Light" panose="020B0502040204020203" pitchFamily="34" charset="0"/>
              </a:rPr>
              <a:t>The network connection on the SOHO Router proved successful with Computer 1 and Computer 2.  </a:t>
            </a:r>
          </a:p>
          <a:p>
            <a:pPr marL="0" indent="0">
              <a:lnSpc>
                <a:spcPct val="100000"/>
              </a:lnSpc>
              <a:buNone/>
            </a:pPr>
            <a:r>
              <a:rPr lang="en-US" sz="2000" dirty="0">
                <a:solidFill>
                  <a:schemeClr val="accent2">
                    <a:lumMod val="50000"/>
                  </a:schemeClr>
                </a:solidFill>
                <a:latin typeface="Segoe UI Light" panose="020B0502040204020203" pitchFamily="34" charset="0"/>
                <a:cs typeface="Segoe UI Light" panose="020B0502040204020203" pitchFamily="34" charset="0"/>
              </a:rPr>
              <a:t>All three devices successfully communicate with the SOHO router and with each other.  </a:t>
            </a:r>
          </a:p>
          <a:p>
            <a:pPr marL="0" indent="0">
              <a:lnSpc>
                <a:spcPct val="100000"/>
              </a:lnSpc>
              <a:buNone/>
            </a:pPr>
            <a:r>
              <a:rPr lang="en-US" sz="2000" dirty="0">
                <a:solidFill>
                  <a:schemeClr val="accent2">
                    <a:lumMod val="50000"/>
                  </a:schemeClr>
                </a:solidFill>
                <a:latin typeface="Segoe UI Light" panose="020B0502040204020203" pitchFamily="34" charset="0"/>
                <a:cs typeface="Segoe UI Light" panose="020B0502040204020203" pitchFamily="34" charset="0"/>
              </a:rPr>
              <a:t>By identifying the protocol for ETH0 as </a:t>
            </a:r>
            <a:r>
              <a:rPr lang="en-US" sz="2000" dirty="0" err="1">
                <a:solidFill>
                  <a:schemeClr val="accent2">
                    <a:lumMod val="50000"/>
                  </a:schemeClr>
                </a:solidFill>
                <a:latin typeface="Segoe UI Light" panose="020B0502040204020203" pitchFamily="34" charset="0"/>
                <a:cs typeface="Segoe UI Light" panose="020B0502040204020203" pitchFamily="34" charset="0"/>
              </a:rPr>
              <a:t>inet</a:t>
            </a:r>
            <a:r>
              <a:rPr lang="en-US" sz="2000" dirty="0">
                <a:solidFill>
                  <a:schemeClr val="accent2">
                    <a:lumMod val="50000"/>
                  </a:schemeClr>
                </a:solidFill>
                <a:latin typeface="Segoe UI Light" panose="020B0502040204020203" pitchFamily="34" charset="0"/>
                <a:cs typeface="Segoe UI Light" panose="020B0502040204020203" pitchFamily="34" charset="0"/>
              </a:rPr>
              <a:t>, the IP address of the SOHO Router, Computer 1, and Computer 2 is located. </a:t>
            </a:r>
          </a:p>
          <a:p>
            <a:pPr marL="0" indent="0">
              <a:lnSpc>
                <a:spcPct val="100000"/>
              </a:lnSpc>
              <a:buNone/>
            </a:pPr>
            <a:r>
              <a:rPr lang="en-US" sz="2000" dirty="0">
                <a:solidFill>
                  <a:schemeClr val="accent2">
                    <a:lumMod val="50000"/>
                  </a:schemeClr>
                </a:solidFill>
                <a:latin typeface="Segoe UI Light" panose="020B0502040204020203" pitchFamily="34" charset="0"/>
                <a:cs typeface="Segoe UI Light" panose="020B0502040204020203" pitchFamily="34" charset="0"/>
              </a:rPr>
              <a:t>This develops an understanding of IP addressing, routing, and connectivity troubleshooting.  </a:t>
            </a:r>
          </a:p>
          <a:p>
            <a:pPr marL="0" indent="0">
              <a:lnSpc>
                <a:spcPct val="100000"/>
              </a:lnSpc>
              <a:buNone/>
            </a:pPr>
            <a:endParaRPr lang="en-US" sz="2000" dirty="0">
              <a:solidFill>
                <a:schemeClr val="accent2">
                  <a:lumMod val="50000"/>
                </a:schemeClr>
              </a:solidFill>
              <a:latin typeface="Segoe UI Light" panose="020B0502040204020203" pitchFamily="34" charset="0"/>
              <a:cs typeface="Segoe UI Light" panose="020B0502040204020203" pitchFamily="34" charset="0"/>
            </a:endParaRPr>
          </a:p>
        </p:txBody>
      </p:sp>
      <p:sp>
        <p:nvSpPr>
          <p:cNvPr id="4" name="Rectangle 3">
            <a:extLst>
              <a:ext uri="{FF2B5EF4-FFF2-40B4-BE49-F238E27FC236}">
                <a16:creationId xmlns:a16="http://schemas.microsoft.com/office/drawing/2014/main" id="{76E23357-EDD3-D4CB-E18E-EB1232735B0C}"/>
              </a:ext>
              <a:ext uri="{C183D7F6-B498-43B3-948B-1728B52AA6E4}">
                <adec:decorative xmlns:adec="http://schemas.microsoft.com/office/drawing/2017/decorative" val="1"/>
              </a:ext>
            </a:extLst>
          </p:cNvPr>
          <p:cNvSpPr/>
          <p:nvPr/>
        </p:nvSpPr>
        <p:spPr>
          <a:xfrm>
            <a:off x="1720850" y="0"/>
            <a:ext cx="2349500" cy="993775"/>
          </a:xfrm>
          <a:prstGeom prst="rect">
            <a:avLst/>
          </a:prstGeom>
          <a:solidFill>
            <a:srgbClr val="FFBE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BB9C176-9462-A744-0AE9-A63199DD14EB}"/>
              </a:ext>
              <a:ext uri="{C183D7F6-B498-43B3-948B-1728B52AA6E4}">
                <adec:decorative xmlns:adec="http://schemas.microsoft.com/office/drawing/2017/decorative" val="1"/>
              </a:ext>
            </a:extLst>
          </p:cNvPr>
          <p:cNvSpPr/>
          <p:nvPr/>
        </p:nvSpPr>
        <p:spPr>
          <a:xfrm>
            <a:off x="1253836" y="439386"/>
            <a:ext cx="3345873" cy="5118265"/>
          </a:xfrm>
          <a:prstGeom prst="rect">
            <a:avLst/>
          </a:prstGeom>
          <a:solidFill>
            <a:schemeClr val="accent2">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5778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up of a computer screen">
            <a:extLst>
              <a:ext uri="{FF2B5EF4-FFF2-40B4-BE49-F238E27FC236}">
                <a16:creationId xmlns:a16="http://schemas.microsoft.com/office/drawing/2014/main" id="{155F2FD4-6AD8-B468-4B21-B873861D48B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82616" y="1788264"/>
            <a:ext cx="4813465" cy="3610099"/>
          </a:xfrm>
          <a:prstGeom prst="rect">
            <a:avLst/>
          </a:prstGeom>
        </p:spPr>
      </p:pic>
      <p:sp>
        <p:nvSpPr>
          <p:cNvPr id="2" name="Title 1">
            <a:extLst>
              <a:ext uri="{FF2B5EF4-FFF2-40B4-BE49-F238E27FC236}">
                <a16:creationId xmlns:a16="http://schemas.microsoft.com/office/drawing/2014/main" id="{1085436C-A915-0FCA-4853-637A1ABED4F0}"/>
              </a:ext>
            </a:extLst>
          </p:cNvPr>
          <p:cNvSpPr>
            <a:spLocks noGrp="1"/>
          </p:cNvSpPr>
          <p:nvPr>
            <p:ph type="title"/>
          </p:nvPr>
        </p:nvSpPr>
        <p:spPr>
          <a:xfrm>
            <a:off x="414647" y="662008"/>
            <a:ext cx="5681353" cy="1819935"/>
          </a:xfrm>
        </p:spPr>
        <p:txBody>
          <a:bodyPr>
            <a:normAutofit/>
          </a:bodyPr>
          <a:lstStyle/>
          <a:p>
            <a:r>
              <a:rPr lang="en-US" sz="3200" dirty="0">
                <a:solidFill>
                  <a:schemeClr val="accent2">
                    <a:lumMod val="50000"/>
                  </a:schemeClr>
                </a:solidFill>
                <a:latin typeface="Segoe UI Light" panose="020B0502040204020203" pitchFamily="34" charset="0"/>
                <a:cs typeface="Segoe UI Light" panose="020B0502040204020203" pitchFamily="34" charset="0"/>
              </a:rPr>
              <a:t>IP Subnetting and Loopback Interfaces</a:t>
            </a:r>
          </a:p>
        </p:txBody>
      </p:sp>
      <p:sp>
        <p:nvSpPr>
          <p:cNvPr id="4" name="Rectangle 3">
            <a:extLst>
              <a:ext uri="{FF2B5EF4-FFF2-40B4-BE49-F238E27FC236}">
                <a16:creationId xmlns:a16="http://schemas.microsoft.com/office/drawing/2014/main" id="{2EF3F95D-5B19-9A75-9F27-ECF4C4077D89}"/>
              </a:ext>
              <a:ext uri="{C183D7F6-B498-43B3-948B-1728B52AA6E4}">
                <adec:decorative xmlns:adec="http://schemas.microsoft.com/office/drawing/2017/decorative" val="1"/>
              </a:ext>
            </a:extLst>
          </p:cNvPr>
          <p:cNvSpPr/>
          <p:nvPr/>
        </p:nvSpPr>
        <p:spPr>
          <a:xfrm>
            <a:off x="6696075" y="0"/>
            <a:ext cx="2895600" cy="6858000"/>
          </a:xfrm>
          <a:prstGeom prst="rect">
            <a:avLst/>
          </a:prstGeom>
          <a:solidFill>
            <a:srgbClr val="FFBE9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F677680-1B13-BBA9-4F48-FD4A0120A851}"/>
              </a:ext>
            </a:extLst>
          </p:cNvPr>
          <p:cNvSpPr txBox="1"/>
          <p:nvPr/>
        </p:nvSpPr>
        <p:spPr>
          <a:xfrm>
            <a:off x="412298" y="2843818"/>
            <a:ext cx="6097978" cy="2862322"/>
          </a:xfrm>
          <a:prstGeom prst="rect">
            <a:avLst/>
          </a:prstGeom>
          <a:noFill/>
        </p:spPr>
        <p:txBody>
          <a:bodyPr wrap="square">
            <a:spAutoFit/>
          </a:bodyPr>
          <a:lstStyle/>
          <a:p>
            <a:r>
              <a:rPr lang="en-US" sz="2000" dirty="0">
                <a:solidFill>
                  <a:schemeClr val="accent2">
                    <a:lumMod val="50000"/>
                  </a:schemeClr>
                </a:solidFill>
                <a:latin typeface="Segoe UI Light" panose="020B0502040204020203" pitchFamily="34" charset="0"/>
                <a:cs typeface="Segoe UI Light" panose="020B0502040204020203" pitchFamily="34" charset="0"/>
              </a:rPr>
              <a:t>The next step is to Subnet a Class C IP address block into smaller more manageable subnets.  Adding two new connections and assigning network addresses within the virtual environment and configuring two loop back interfaces on the SOHO router for connecting two new LAN segments.  </a:t>
            </a:r>
          </a:p>
          <a:p>
            <a:endParaRPr lang="en-US" sz="2000" dirty="0">
              <a:solidFill>
                <a:schemeClr val="accent2">
                  <a:lumMod val="50000"/>
                </a:schemeClr>
              </a:solidFill>
              <a:latin typeface="Segoe UI Light" panose="020B0502040204020203" pitchFamily="34" charset="0"/>
              <a:cs typeface="Segoe UI Light" panose="020B0502040204020203" pitchFamily="34" charset="0"/>
            </a:endParaRPr>
          </a:p>
          <a:p>
            <a:r>
              <a:rPr lang="en-US" sz="2000" dirty="0">
                <a:solidFill>
                  <a:schemeClr val="accent2">
                    <a:lumMod val="50000"/>
                  </a:schemeClr>
                </a:solidFill>
                <a:latin typeface="Segoe UI Light" panose="020B0502040204020203" pitchFamily="34" charset="0"/>
                <a:cs typeface="Segoe UI Light" panose="020B0502040204020203" pitchFamily="34" charset="0"/>
              </a:rPr>
              <a:t>This is verified by pinging each loopback interface to check for network traffic. </a:t>
            </a:r>
          </a:p>
        </p:txBody>
      </p:sp>
    </p:spTree>
    <p:extLst>
      <p:ext uri="{BB962C8B-B14F-4D97-AF65-F5344CB8AC3E}">
        <p14:creationId xmlns:p14="http://schemas.microsoft.com/office/powerpoint/2010/main" val="955221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761999" y="3770873"/>
            <a:ext cx="5526777" cy="284818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a:solidFill>
                  <a:schemeClr val="accent2">
                    <a:lumMod val="50000"/>
                  </a:schemeClr>
                </a:solidFill>
                <a:latin typeface="Segoe UI Light" panose="020B0502040204020203" pitchFamily="34" charset="0"/>
                <a:cs typeface="Segoe UI Light" panose="020B0502040204020203" pitchFamily="34" charset="0"/>
              </a:rPr>
              <a:t>This table includes two /25 subnets including:</a:t>
            </a:r>
          </a:p>
          <a:p>
            <a:pPr marL="0" indent="0">
              <a:lnSpc>
                <a:spcPct val="150000"/>
              </a:lnSpc>
              <a:buNone/>
            </a:pPr>
            <a:r>
              <a:rPr lang="en-US" sz="2000" dirty="0">
                <a:solidFill>
                  <a:schemeClr val="accent2">
                    <a:lumMod val="50000"/>
                  </a:schemeClr>
                </a:solidFill>
                <a:latin typeface="Segoe UI Light" panose="020B0502040204020203" pitchFamily="34" charset="0"/>
                <a:cs typeface="Segoe UI Light" panose="020B0502040204020203" pitchFamily="34" charset="0"/>
              </a:rPr>
              <a:t>Subnet notation</a:t>
            </a:r>
          </a:p>
          <a:p>
            <a:pPr marL="0" indent="0">
              <a:lnSpc>
                <a:spcPct val="150000"/>
              </a:lnSpc>
              <a:buNone/>
            </a:pPr>
            <a:r>
              <a:rPr lang="en-US" sz="2000" dirty="0">
                <a:solidFill>
                  <a:schemeClr val="accent2">
                    <a:lumMod val="50000"/>
                  </a:schemeClr>
                </a:solidFill>
                <a:latin typeface="Segoe UI Light" panose="020B0502040204020203" pitchFamily="34" charset="0"/>
                <a:cs typeface="Segoe UI Light" panose="020B0502040204020203" pitchFamily="34" charset="0"/>
              </a:rPr>
              <a:t>Network address</a:t>
            </a:r>
          </a:p>
          <a:p>
            <a:pPr marL="0" indent="0">
              <a:lnSpc>
                <a:spcPct val="150000"/>
              </a:lnSpc>
              <a:buNone/>
            </a:pPr>
            <a:r>
              <a:rPr lang="en-US" sz="2000" dirty="0">
                <a:solidFill>
                  <a:schemeClr val="accent2">
                    <a:lumMod val="50000"/>
                  </a:schemeClr>
                </a:solidFill>
                <a:latin typeface="Segoe UI Light" panose="020B0502040204020203" pitchFamily="34" charset="0"/>
                <a:cs typeface="Segoe UI Light" panose="020B0502040204020203" pitchFamily="34" charset="0"/>
              </a:rPr>
              <a:t>First usable host address</a:t>
            </a:r>
          </a:p>
          <a:p>
            <a:pPr marL="0" indent="0">
              <a:lnSpc>
                <a:spcPct val="150000"/>
              </a:lnSpc>
              <a:buNone/>
            </a:pPr>
            <a:r>
              <a:rPr lang="en-US" sz="2000" dirty="0">
                <a:solidFill>
                  <a:schemeClr val="accent2">
                    <a:lumMod val="50000"/>
                  </a:schemeClr>
                </a:solidFill>
                <a:latin typeface="Segoe UI Light" panose="020B0502040204020203" pitchFamily="34" charset="0"/>
                <a:cs typeface="Segoe UI Light" panose="020B0502040204020203" pitchFamily="34" charset="0"/>
              </a:rPr>
              <a:t>Last usable host address</a:t>
            </a:r>
          </a:p>
          <a:p>
            <a:pPr marL="0" indent="0">
              <a:lnSpc>
                <a:spcPct val="150000"/>
              </a:lnSpc>
              <a:buNone/>
            </a:pPr>
            <a:r>
              <a:rPr lang="en-US" sz="2000" dirty="0">
                <a:solidFill>
                  <a:schemeClr val="accent2">
                    <a:lumMod val="50000"/>
                  </a:schemeClr>
                </a:solidFill>
                <a:latin typeface="Segoe UI Light" panose="020B0502040204020203" pitchFamily="34" charset="0"/>
                <a:cs typeface="Segoe UI Light" panose="020B0502040204020203" pitchFamily="34" charset="0"/>
              </a:rPr>
              <a:t>Broadcast address</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731519" y="688980"/>
            <a:ext cx="4594761" cy="5333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accent2">
                    <a:lumMod val="50000"/>
                  </a:schemeClr>
                </a:solidFill>
                <a:latin typeface="Segoe UI Light" panose="020B0502040204020203" pitchFamily="34" charset="0"/>
                <a:cs typeface="Segoe UI Light" panose="020B0502040204020203" pitchFamily="34" charset="0"/>
              </a:rPr>
              <a:t>IP Subnetting Table</a:t>
            </a:r>
          </a:p>
        </p:txBody>
      </p:sp>
      <p:graphicFrame>
        <p:nvGraphicFramePr>
          <p:cNvPr id="8" name="Table 7">
            <a:extLst>
              <a:ext uri="{FF2B5EF4-FFF2-40B4-BE49-F238E27FC236}">
                <a16:creationId xmlns:a16="http://schemas.microsoft.com/office/drawing/2014/main" id="{9C1D1429-FB2D-FA82-03D7-032B65E51C57}"/>
              </a:ext>
            </a:extLst>
          </p:cNvPr>
          <p:cNvGraphicFramePr>
            <a:graphicFrameLocks noGrp="1"/>
          </p:cNvGraphicFramePr>
          <p:nvPr>
            <p:extLst>
              <p:ext uri="{D42A27DB-BD31-4B8C-83A1-F6EECF244321}">
                <p14:modId xmlns:p14="http://schemas.microsoft.com/office/powerpoint/2010/main" val="4151490746"/>
              </p:ext>
            </p:extLst>
          </p:nvPr>
        </p:nvGraphicFramePr>
        <p:xfrm>
          <a:off x="761999" y="1442527"/>
          <a:ext cx="10820400" cy="2108198"/>
        </p:xfrm>
        <a:graphic>
          <a:graphicData uri="http://schemas.openxmlformats.org/drawingml/2006/table">
            <a:tbl>
              <a:tblPr firstRow="1" bandRow="1">
                <a:tableStyleId>{5C22544A-7EE6-4342-B048-85BDC9FD1C3A}</a:tableStyleId>
              </a:tblPr>
              <a:tblGrid>
                <a:gridCol w="1035800">
                  <a:extLst>
                    <a:ext uri="{9D8B030D-6E8A-4147-A177-3AD203B41FA5}">
                      <a16:colId xmlns:a16="http://schemas.microsoft.com/office/drawing/2014/main" val="20000"/>
                    </a:ext>
                  </a:extLst>
                </a:gridCol>
                <a:gridCol w="1202268">
                  <a:extLst>
                    <a:ext uri="{9D8B030D-6E8A-4147-A177-3AD203B41FA5}">
                      <a16:colId xmlns:a16="http://schemas.microsoft.com/office/drawing/2014/main" val="20001"/>
                    </a:ext>
                  </a:extLst>
                </a:gridCol>
                <a:gridCol w="1942125">
                  <a:extLst>
                    <a:ext uri="{9D8B030D-6E8A-4147-A177-3AD203B41FA5}">
                      <a16:colId xmlns:a16="http://schemas.microsoft.com/office/drawing/2014/main" val="20002"/>
                    </a:ext>
                  </a:extLst>
                </a:gridCol>
                <a:gridCol w="1572196">
                  <a:extLst>
                    <a:ext uri="{9D8B030D-6E8A-4147-A177-3AD203B41FA5}">
                      <a16:colId xmlns:a16="http://schemas.microsoft.com/office/drawing/2014/main" val="738487121"/>
                    </a:ext>
                  </a:extLst>
                </a:gridCol>
                <a:gridCol w="1664678">
                  <a:extLst>
                    <a:ext uri="{9D8B030D-6E8A-4147-A177-3AD203B41FA5}">
                      <a16:colId xmlns:a16="http://schemas.microsoft.com/office/drawing/2014/main" val="503619676"/>
                    </a:ext>
                  </a:extLst>
                </a:gridCol>
                <a:gridCol w="1664678">
                  <a:extLst>
                    <a:ext uri="{9D8B030D-6E8A-4147-A177-3AD203B41FA5}">
                      <a16:colId xmlns:a16="http://schemas.microsoft.com/office/drawing/2014/main" val="3161054981"/>
                    </a:ext>
                  </a:extLst>
                </a:gridCol>
                <a:gridCol w="1738655">
                  <a:extLst>
                    <a:ext uri="{9D8B030D-6E8A-4147-A177-3AD203B41FA5}">
                      <a16:colId xmlns:a16="http://schemas.microsoft.com/office/drawing/2014/main" val="1827004946"/>
                    </a:ext>
                  </a:extLst>
                </a:gridCol>
              </a:tblGrid>
              <a:tr h="1108858">
                <a:tc>
                  <a:txBody>
                    <a:bodyPr/>
                    <a:lstStyle/>
                    <a:p>
                      <a:pPr algn="ctr"/>
                      <a:r>
                        <a:rPr lang="en-US" sz="1600" dirty="0"/>
                        <a:t>Subnet ID</a:t>
                      </a:r>
                    </a:p>
                  </a:txBody>
                  <a:tcPr anchor="ctr">
                    <a:solidFill>
                      <a:srgbClr val="FFBE98"/>
                    </a:solidFill>
                  </a:tcPr>
                </a:tc>
                <a:tc>
                  <a:txBody>
                    <a:bodyPr/>
                    <a:lstStyle/>
                    <a:p>
                      <a:pPr algn="ctr"/>
                      <a:r>
                        <a:rPr lang="en-US" sz="1600" dirty="0"/>
                        <a:t>Network Mask</a:t>
                      </a:r>
                    </a:p>
                    <a:p>
                      <a:pPr algn="ctr"/>
                      <a:r>
                        <a:rPr lang="en-US" sz="1600" dirty="0"/>
                        <a:t>(/prefix)</a:t>
                      </a:r>
                    </a:p>
                  </a:txBody>
                  <a:tcPr anchor="ctr">
                    <a:solidFill>
                      <a:srgbClr val="FFBE98"/>
                    </a:solidFill>
                  </a:tcPr>
                </a:tc>
                <a:tc>
                  <a:txBody>
                    <a:bodyPr/>
                    <a:lstStyle/>
                    <a:p>
                      <a:pPr algn="ctr"/>
                      <a:r>
                        <a:rPr lang="en-US" sz="1600" dirty="0"/>
                        <a:t>Network Mask</a:t>
                      </a:r>
                    </a:p>
                    <a:p>
                      <a:pPr algn="ctr"/>
                      <a:r>
                        <a:rPr lang="en-US" sz="1600" dirty="0"/>
                        <a:t>(Dotted decimal)</a:t>
                      </a:r>
                    </a:p>
                  </a:txBody>
                  <a:tcPr anchor="ctr">
                    <a:solidFill>
                      <a:srgbClr val="FFBE98"/>
                    </a:solidFill>
                  </a:tcPr>
                </a:tc>
                <a:tc>
                  <a:txBody>
                    <a:bodyPr/>
                    <a:lstStyle/>
                    <a:p>
                      <a:pPr algn="ctr"/>
                      <a:r>
                        <a:rPr lang="en-US" sz="1600" dirty="0"/>
                        <a:t>Network Address</a:t>
                      </a:r>
                    </a:p>
                  </a:txBody>
                  <a:tcPr anchor="ctr">
                    <a:solidFill>
                      <a:srgbClr val="FFBE98"/>
                    </a:solidFill>
                  </a:tcPr>
                </a:tc>
                <a:tc>
                  <a:txBody>
                    <a:bodyPr/>
                    <a:lstStyle/>
                    <a:p>
                      <a:pPr algn="ctr"/>
                      <a:r>
                        <a:rPr lang="en-US" sz="1600" dirty="0"/>
                        <a:t>First Usable Host Address</a:t>
                      </a:r>
                    </a:p>
                  </a:txBody>
                  <a:tcPr anchor="ctr">
                    <a:solidFill>
                      <a:srgbClr val="FFBE9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Last Usable Host Address</a:t>
                      </a:r>
                    </a:p>
                  </a:txBody>
                  <a:tcPr anchor="ctr">
                    <a:solidFill>
                      <a:srgbClr val="FFBE98"/>
                    </a:solidFill>
                  </a:tcPr>
                </a:tc>
                <a:tc>
                  <a:txBody>
                    <a:bodyPr/>
                    <a:lstStyle/>
                    <a:p>
                      <a:pPr algn="ctr"/>
                      <a:r>
                        <a:rPr lang="en-US" sz="1600" dirty="0"/>
                        <a:t>Broadcast</a:t>
                      </a:r>
                    </a:p>
                    <a:p>
                      <a:pPr algn="ctr"/>
                      <a:r>
                        <a:rPr lang="en-US" sz="1600" dirty="0"/>
                        <a:t>Address</a:t>
                      </a:r>
                    </a:p>
                  </a:txBody>
                  <a:tcPr anchor="ctr">
                    <a:solidFill>
                      <a:srgbClr val="FFBE98"/>
                    </a:solidFill>
                  </a:tcPr>
                </a:tc>
                <a:extLst>
                  <a:ext uri="{0D108BD9-81ED-4DB2-BD59-A6C34878D82A}">
                    <a16:rowId xmlns:a16="http://schemas.microsoft.com/office/drawing/2014/main" val="10000"/>
                  </a:ext>
                </a:extLst>
              </a:tr>
              <a:tr h="499670">
                <a:tc>
                  <a:txBody>
                    <a:bodyPr/>
                    <a:lstStyle/>
                    <a:p>
                      <a:pPr algn="ctr"/>
                      <a:r>
                        <a:rPr lang="en-US" sz="1600" dirty="0">
                          <a:solidFill>
                            <a:schemeClr val="tx1">
                              <a:lumMod val="50000"/>
                              <a:lumOff val="50000"/>
                            </a:schemeClr>
                          </a:solidFill>
                        </a:rPr>
                        <a:t>0</a:t>
                      </a:r>
                    </a:p>
                  </a:txBody>
                  <a:tcPr anchor="ctr">
                    <a:solidFill>
                      <a:srgbClr val="FFBE98"/>
                    </a:solidFill>
                  </a:tcPr>
                </a:tc>
                <a:tc>
                  <a:txBody>
                    <a:bodyPr/>
                    <a:lstStyle/>
                    <a:p>
                      <a:pPr algn="ctr"/>
                      <a:r>
                        <a:rPr lang="en-US" sz="1600" baseline="0" dirty="0">
                          <a:solidFill>
                            <a:schemeClr val="tx1">
                              <a:lumMod val="50000"/>
                              <a:lumOff val="50000"/>
                            </a:schemeClr>
                          </a:solidFill>
                        </a:rPr>
                        <a:t>/25</a:t>
                      </a:r>
                    </a:p>
                  </a:txBody>
                  <a:tcPr anchor="ctr">
                    <a:solidFill>
                      <a:srgbClr val="FFBE98"/>
                    </a:solidFill>
                  </a:tcPr>
                </a:tc>
                <a:tc>
                  <a:txBody>
                    <a:bodyPr/>
                    <a:lstStyle/>
                    <a:p>
                      <a:pPr algn="ctr"/>
                      <a:r>
                        <a:rPr lang="en-US" sz="1600" b="1" dirty="0">
                          <a:solidFill>
                            <a:schemeClr val="tx1"/>
                          </a:solidFill>
                        </a:rPr>
                        <a:t>255.255.255.128</a:t>
                      </a:r>
                    </a:p>
                  </a:txBody>
                  <a:tcPr anchor="ctr">
                    <a:solidFill>
                      <a:srgbClr val="FFBE98"/>
                    </a:solidFill>
                  </a:tcPr>
                </a:tc>
                <a:tc>
                  <a:txBody>
                    <a:bodyPr/>
                    <a:lstStyle/>
                    <a:p>
                      <a:pPr algn="ctr"/>
                      <a:r>
                        <a:rPr lang="en-US" sz="1600" dirty="0">
                          <a:solidFill>
                            <a:schemeClr val="tx1">
                              <a:lumMod val="50000"/>
                              <a:lumOff val="50000"/>
                            </a:schemeClr>
                          </a:solidFill>
                        </a:rPr>
                        <a:t>192.168.5.0</a:t>
                      </a:r>
                    </a:p>
                  </a:txBody>
                  <a:tcPr anchor="ctr">
                    <a:solidFill>
                      <a:srgbClr val="FFBE98"/>
                    </a:solidFill>
                  </a:tcPr>
                </a:tc>
                <a:tc>
                  <a:txBody>
                    <a:bodyPr/>
                    <a:lstStyle/>
                    <a:p>
                      <a:pPr algn="ctr"/>
                      <a:r>
                        <a:rPr lang="en-US" sz="1600" dirty="0">
                          <a:solidFill>
                            <a:schemeClr val="tx1">
                              <a:lumMod val="50000"/>
                              <a:lumOff val="50000"/>
                            </a:schemeClr>
                          </a:solidFill>
                        </a:rPr>
                        <a:t>192.168.5.1</a:t>
                      </a:r>
                    </a:p>
                  </a:txBody>
                  <a:tcPr anchor="ctr">
                    <a:solidFill>
                      <a:srgbClr val="FFBE98"/>
                    </a:solidFill>
                  </a:tcPr>
                </a:tc>
                <a:tc>
                  <a:txBody>
                    <a:bodyPr/>
                    <a:lstStyle/>
                    <a:p>
                      <a:pPr algn="ctr"/>
                      <a:r>
                        <a:rPr lang="en-US" sz="1600" b="1" dirty="0">
                          <a:solidFill>
                            <a:schemeClr val="tx1"/>
                          </a:solidFill>
                        </a:rPr>
                        <a:t>192.168.5.126</a:t>
                      </a:r>
                    </a:p>
                  </a:txBody>
                  <a:tcPr anchor="ctr">
                    <a:solidFill>
                      <a:srgbClr val="FFBE98"/>
                    </a:solidFill>
                  </a:tcPr>
                </a:tc>
                <a:tc>
                  <a:txBody>
                    <a:bodyPr/>
                    <a:lstStyle/>
                    <a:p>
                      <a:pPr algn="ctr"/>
                      <a:r>
                        <a:rPr lang="en-US" sz="1600" dirty="0">
                          <a:solidFill>
                            <a:schemeClr val="tx1">
                              <a:lumMod val="50000"/>
                              <a:lumOff val="50000"/>
                            </a:schemeClr>
                          </a:solidFill>
                        </a:rPr>
                        <a:t>192.168.5.127</a:t>
                      </a:r>
                    </a:p>
                  </a:txBody>
                  <a:tcPr anchor="ctr">
                    <a:solidFill>
                      <a:srgbClr val="FFBE98"/>
                    </a:solidFill>
                  </a:tcPr>
                </a:tc>
                <a:extLst>
                  <a:ext uri="{0D108BD9-81ED-4DB2-BD59-A6C34878D82A}">
                    <a16:rowId xmlns:a16="http://schemas.microsoft.com/office/drawing/2014/main" val="10001"/>
                  </a:ext>
                </a:extLst>
              </a:tr>
              <a:tr h="4996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tx1">
                              <a:lumMod val="50000"/>
                              <a:lumOff val="50000"/>
                            </a:schemeClr>
                          </a:solidFill>
                        </a:rPr>
                        <a:t>1</a:t>
                      </a:r>
                    </a:p>
                  </a:txBody>
                  <a:tcPr anchor="ctr">
                    <a:solidFill>
                      <a:srgbClr val="FFBE98"/>
                    </a:solidFill>
                  </a:tcPr>
                </a:tc>
                <a:tc>
                  <a:txBody>
                    <a:bodyPr/>
                    <a:lstStyle/>
                    <a:p>
                      <a:pPr algn="ctr"/>
                      <a:r>
                        <a:rPr lang="en-US" sz="1600" b="1" baseline="0" dirty="0">
                          <a:solidFill>
                            <a:schemeClr val="tx1"/>
                          </a:solidFill>
                        </a:rPr>
                        <a:t>/25</a:t>
                      </a:r>
                    </a:p>
                  </a:txBody>
                  <a:tcPr anchor="ctr">
                    <a:solidFill>
                      <a:srgbClr val="FFBE98"/>
                    </a:solidFill>
                  </a:tcPr>
                </a:tc>
                <a:tc>
                  <a:txBody>
                    <a:bodyPr/>
                    <a:lstStyle/>
                    <a:p>
                      <a:pPr algn="ctr"/>
                      <a:r>
                        <a:rPr lang="en-US" sz="1600" dirty="0">
                          <a:solidFill>
                            <a:schemeClr val="tx1">
                              <a:lumMod val="50000"/>
                              <a:lumOff val="50000"/>
                            </a:schemeClr>
                          </a:solidFill>
                        </a:rPr>
                        <a:t>255.255.255.128</a:t>
                      </a:r>
                    </a:p>
                  </a:txBody>
                  <a:tcPr anchor="ctr">
                    <a:solidFill>
                      <a:srgbClr val="FFBE98"/>
                    </a:solidFill>
                  </a:tcPr>
                </a:tc>
                <a:tc>
                  <a:txBody>
                    <a:bodyPr/>
                    <a:lstStyle/>
                    <a:p>
                      <a:pPr algn="ctr"/>
                      <a:r>
                        <a:rPr lang="en-US" sz="1600" b="1" dirty="0">
                          <a:solidFill>
                            <a:schemeClr val="tx1"/>
                          </a:solidFill>
                        </a:rPr>
                        <a:t>192.168.5.128</a:t>
                      </a:r>
                    </a:p>
                  </a:txBody>
                  <a:tcPr anchor="ctr">
                    <a:solidFill>
                      <a:srgbClr val="FFBE98"/>
                    </a:solidFill>
                  </a:tcPr>
                </a:tc>
                <a:tc>
                  <a:txBody>
                    <a:bodyPr/>
                    <a:lstStyle/>
                    <a:p>
                      <a:pPr algn="ctr"/>
                      <a:r>
                        <a:rPr lang="en-US" sz="1600" dirty="0">
                          <a:solidFill>
                            <a:schemeClr val="tx1">
                              <a:lumMod val="50000"/>
                              <a:lumOff val="50000"/>
                            </a:schemeClr>
                          </a:solidFill>
                        </a:rPr>
                        <a:t>192.168.5.129</a:t>
                      </a:r>
                    </a:p>
                  </a:txBody>
                  <a:tcPr anchor="ctr">
                    <a:solidFill>
                      <a:srgbClr val="FFBE9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50000"/>
                              <a:lumOff val="50000"/>
                            </a:schemeClr>
                          </a:solidFill>
                        </a:rPr>
                        <a:t>192.168.5.254</a:t>
                      </a:r>
                    </a:p>
                  </a:txBody>
                  <a:tcPr anchor="ctr">
                    <a:solidFill>
                      <a:srgbClr val="FFBE98"/>
                    </a:solidFill>
                  </a:tcPr>
                </a:tc>
                <a:tc>
                  <a:txBody>
                    <a:bodyPr/>
                    <a:lstStyle/>
                    <a:p>
                      <a:pPr algn="ctr"/>
                      <a:r>
                        <a:rPr lang="en-US" sz="1600" b="1" dirty="0">
                          <a:solidFill>
                            <a:schemeClr val="tx1"/>
                          </a:solidFill>
                        </a:rPr>
                        <a:t>192.168.5.255</a:t>
                      </a:r>
                    </a:p>
                  </a:txBody>
                  <a:tcPr anchor="ctr">
                    <a:solidFill>
                      <a:srgbClr val="FFBE98"/>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56B341-D15D-BF73-3478-EE9C538AC8C2}"/>
              </a:ext>
              <a:ext uri="{C183D7F6-B498-43B3-948B-1728B52AA6E4}">
                <adec:decorative xmlns:adec="http://schemas.microsoft.com/office/drawing/2017/decorative" val="1"/>
              </a:ext>
            </a:extLst>
          </p:cNvPr>
          <p:cNvSpPr/>
          <p:nvPr/>
        </p:nvSpPr>
        <p:spPr>
          <a:xfrm>
            <a:off x="9842500" y="5864225"/>
            <a:ext cx="2349500" cy="993775"/>
          </a:xfrm>
          <a:prstGeom prst="rect">
            <a:avLst/>
          </a:prstGeom>
          <a:solidFill>
            <a:srgbClr val="FFBE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12570DED-E942-4274-A5C5-61D0403EDC64}"/>
              </a:ext>
            </a:extLst>
          </p:cNvPr>
          <p:cNvSpPr txBox="1">
            <a:spLocks/>
          </p:cNvSpPr>
          <p:nvPr/>
        </p:nvSpPr>
        <p:spPr>
          <a:xfrm>
            <a:off x="260375" y="468373"/>
            <a:ext cx="3813878" cy="5333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accent2">
                    <a:lumMod val="50000"/>
                  </a:schemeClr>
                </a:solidFill>
                <a:latin typeface="Segoe UI Light" panose="020B0502040204020203" pitchFamily="34" charset="0"/>
                <a:cs typeface="Segoe UI Light" panose="020B0502040204020203" pitchFamily="34" charset="0"/>
              </a:rPr>
              <a:t>Loopback Interfaces</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343502" y="2827811"/>
            <a:ext cx="2932135" cy="120237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solidFill>
                  <a:schemeClr val="accent2">
                    <a:lumMod val="50000"/>
                  </a:schemeClr>
                </a:solidFill>
                <a:latin typeface="Segoe UI Light" panose="020B0502040204020203" pitchFamily="34" charset="0"/>
                <a:cs typeface="Segoe UI Light" panose="020B0502040204020203" pitchFamily="34" charset="0"/>
              </a:rPr>
              <a:t>Screenshot of Loopback1 and Loopback2 interfaces and their IPv4 addresses.</a:t>
            </a:r>
          </a:p>
        </p:txBody>
      </p:sp>
      <p:pic>
        <p:nvPicPr>
          <p:cNvPr id="9" name="Picture 8">
            <a:extLst>
              <a:ext uri="{FF2B5EF4-FFF2-40B4-BE49-F238E27FC236}">
                <a16:creationId xmlns:a16="http://schemas.microsoft.com/office/drawing/2014/main" id="{8E6691F7-27F9-A979-F33C-8A327E7E8218}"/>
              </a:ext>
            </a:extLst>
          </p:cNvPr>
          <p:cNvPicPr>
            <a:picLocks noChangeAspect="1"/>
          </p:cNvPicPr>
          <p:nvPr/>
        </p:nvPicPr>
        <p:blipFill>
          <a:blip r:embed="rId2"/>
          <a:stretch>
            <a:fillRect/>
          </a:stretch>
        </p:blipFill>
        <p:spPr>
          <a:xfrm>
            <a:off x="4036621" y="634627"/>
            <a:ext cx="7895004" cy="5921253"/>
          </a:xfrm>
          <a:prstGeom prst="rect">
            <a:avLst/>
          </a:prstGeom>
        </p:spPr>
      </p:pic>
    </p:spTree>
    <p:extLst>
      <p:ext uri="{BB962C8B-B14F-4D97-AF65-F5344CB8AC3E}">
        <p14:creationId xmlns:p14="http://schemas.microsoft.com/office/powerpoint/2010/main" val="2974324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71FC86-F1D5-92B3-845E-C8AC2FC9B0F0}"/>
              </a:ext>
              <a:ext uri="{C183D7F6-B498-43B3-948B-1728B52AA6E4}">
                <adec:decorative xmlns:adec="http://schemas.microsoft.com/office/drawing/2017/decorative" val="1"/>
              </a:ext>
            </a:extLst>
          </p:cNvPr>
          <p:cNvSpPr/>
          <p:nvPr/>
        </p:nvSpPr>
        <p:spPr>
          <a:xfrm>
            <a:off x="9842500" y="5864225"/>
            <a:ext cx="2349500" cy="993775"/>
          </a:xfrm>
          <a:prstGeom prst="rect">
            <a:avLst/>
          </a:prstGeom>
          <a:solidFill>
            <a:srgbClr val="FFBE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12570DED-E942-4274-A5C5-61D0403EDC64}"/>
              </a:ext>
            </a:extLst>
          </p:cNvPr>
          <p:cNvSpPr txBox="1">
            <a:spLocks/>
          </p:cNvSpPr>
          <p:nvPr/>
        </p:nvSpPr>
        <p:spPr>
          <a:xfrm>
            <a:off x="505952" y="449322"/>
            <a:ext cx="3359691"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accent2">
                    <a:lumMod val="50000"/>
                  </a:schemeClr>
                </a:solidFill>
                <a:latin typeface="Segoe UI Light" panose="020B0502040204020203" pitchFamily="34" charset="0"/>
                <a:cs typeface="Segoe UI Light" panose="020B0502040204020203" pitchFamily="34" charset="0"/>
              </a:rPr>
              <a:t>Connectivity Tests</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505952" y="1665514"/>
            <a:ext cx="3359690" cy="352697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solidFill>
                  <a:schemeClr val="accent2">
                    <a:lumMod val="50000"/>
                  </a:schemeClr>
                </a:solidFill>
                <a:latin typeface="Segoe UI Light" panose="020B0502040204020203" pitchFamily="34" charset="0"/>
                <a:cs typeface="Segoe UI Light" panose="020B0502040204020203" pitchFamily="34" charset="0"/>
              </a:rPr>
              <a:t>Screenshot of two successful ping tests: </a:t>
            </a:r>
          </a:p>
          <a:p>
            <a:pPr marL="0" indent="0">
              <a:buNone/>
            </a:pPr>
            <a:endParaRPr lang="en-US" sz="2000" dirty="0">
              <a:solidFill>
                <a:schemeClr val="accent2">
                  <a:lumMod val="50000"/>
                </a:schemeClr>
              </a:solidFill>
              <a:latin typeface="Segoe UI Light" panose="020B0502040204020203" pitchFamily="34" charset="0"/>
              <a:cs typeface="Segoe UI Light" panose="020B0502040204020203" pitchFamily="34" charset="0"/>
            </a:endParaRPr>
          </a:p>
          <a:p>
            <a:r>
              <a:rPr lang="en-US" sz="2000" dirty="0">
                <a:solidFill>
                  <a:schemeClr val="accent2">
                    <a:lumMod val="50000"/>
                  </a:schemeClr>
                </a:solidFill>
                <a:latin typeface="Segoe UI Light" panose="020B0502040204020203" pitchFamily="34" charset="0"/>
                <a:cs typeface="Segoe UI Light" panose="020B0502040204020203" pitchFamily="34" charset="0"/>
              </a:rPr>
              <a:t>From Computer 1 to the Loopback 1 interface.</a:t>
            </a:r>
          </a:p>
          <a:p>
            <a:pPr marL="0" indent="0">
              <a:buNone/>
            </a:pPr>
            <a:endParaRPr lang="en-US" sz="2000" dirty="0">
              <a:solidFill>
                <a:schemeClr val="accent2">
                  <a:lumMod val="50000"/>
                </a:schemeClr>
              </a:solidFill>
              <a:latin typeface="Segoe UI Light" panose="020B0502040204020203" pitchFamily="34" charset="0"/>
              <a:cs typeface="Segoe UI Light" panose="020B0502040204020203" pitchFamily="34" charset="0"/>
            </a:endParaRPr>
          </a:p>
          <a:p>
            <a:r>
              <a:rPr lang="en-US" sz="2000" dirty="0">
                <a:solidFill>
                  <a:schemeClr val="accent2">
                    <a:lumMod val="50000"/>
                  </a:schemeClr>
                </a:solidFill>
                <a:latin typeface="Segoe UI Light" panose="020B0502040204020203" pitchFamily="34" charset="0"/>
                <a:cs typeface="Segoe UI Light" panose="020B0502040204020203" pitchFamily="34" charset="0"/>
              </a:rPr>
              <a:t>From Computer 1 to the Loopback 2 interface</a:t>
            </a:r>
          </a:p>
          <a:p>
            <a:pPr marL="0" indent="0">
              <a:buNone/>
            </a:pPr>
            <a:endParaRPr lang="en-US" sz="2000" dirty="0">
              <a:solidFill>
                <a:schemeClr val="accent2">
                  <a:lumMod val="50000"/>
                </a:schemeClr>
              </a:solidFill>
              <a:latin typeface="Segoe UI Light" panose="020B0502040204020203" pitchFamily="34" charset="0"/>
              <a:cs typeface="Segoe UI Light" panose="020B0502040204020203" pitchFamily="34" charset="0"/>
            </a:endParaRPr>
          </a:p>
        </p:txBody>
      </p:sp>
      <p:pic>
        <p:nvPicPr>
          <p:cNvPr id="9" name="Picture 8">
            <a:extLst>
              <a:ext uri="{FF2B5EF4-FFF2-40B4-BE49-F238E27FC236}">
                <a16:creationId xmlns:a16="http://schemas.microsoft.com/office/drawing/2014/main" id="{ECF7EF39-CAA6-1E76-B473-5D38AD462EF6}"/>
              </a:ext>
            </a:extLst>
          </p:cNvPr>
          <p:cNvPicPr>
            <a:picLocks noChangeAspect="1"/>
          </p:cNvPicPr>
          <p:nvPr/>
        </p:nvPicPr>
        <p:blipFill>
          <a:blip r:embed="rId2"/>
          <a:stretch>
            <a:fillRect/>
          </a:stretch>
        </p:blipFill>
        <p:spPr>
          <a:xfrm>
            <a:off x="4013772" y="695735"/>
            <a:ext cx="7864522" cy="5959356"/>
          </a:xfrm>
          <a:prstGeom prst="rect">
            <a:avLst/>
          </a:prstGeom>
        </p:spPr>
      </p:pic>
    </p:spTree>
    <p:extLst>
      <p:ext uri="{BB962C8B-B14F-4D97-AF65-F5344CB8AC3E}">
        <p14:creationId xmlns:p14="http://schemas.microsoft.com/office/powerpoint/2010/main" val="4096328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393C6A-9C30-D295-4636-5F6D209B6B28}"/>
              </a:ext>
              <a:ext uri="{C183D7F6-B498-43B3-948B-1728B52AA6E4}">
                <adec:decorative xmlns:adec="http://schemas.microsoft.com/office/drawing/2017/decorative" val="1"/>
              </a:ext>
            </a:extLst>
          </p:cNvPr>
          <p:cNvSpPr/>
          <p:nvPr/>
        </p:nvSpPr>
        <p:spPr>
          <a:xfrm>
            <a:off x="1720850" y="0"/>
            <a:ext cx="2349500" cy="993775"/>
          </a:xfrm>
          <a:prstGeom prst="rect">
            <a:avLst/>
          </a:prstGeom>
          <a:solidFill>
            <a:srgbClr val="FFBE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6E28390-198E-63D3-FC8C-E848033FDB41}"/>
              </a:ext>
              <a:ext uri="{C183D7F6-B498-43B3-948B-1728B52AA6E4}">
                <adec:decorative xmlns:adec="http://schemas.microsoft.com/office/drawing/2017/decorative" val="1"/>
              </a:ext>
            </a:extLst>
          </p:cNvPr>
          <p:cNvSpPr/>
          <p:nvPr/>
        </p:nvSpPr>
        <p:spPr>
          <a:xfrm>
            <a:off x="1253836" y="439386"/>
            <a:ext cx="3345873" cy="5118265"/>
          </a:xfrm>
          <a:prstGeom prst="rect">
            <a:avLst/>
          </a:prstGeom>
          <a:solidFill>
            <a:schemeClr val="accent2">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07D8766-87C1-CA08-915F-069C05D39349}"/>
              </a:ext>
            </a:extLst>
          </p:cNvPr>
          <p:cNvSpPr txBox="1"/>
          <p:nvPr/>
        </p:nvSpPr>
        <p:spPr>
          <a:xfrm>
            <a:off x="6096000" y="1310334"/>
            <a:ext cx="5971308" cy="4247317"/>
          </a:xfrm>
          <a:prstGeom prst="rect">
            <a:avLst/>
          </a:prstGeom>
          <a:noFill/>
        </p:spPr>
        <p:txBody>
          <a:bodyPr wrap="square">
            <a:spAutoFit/>
          </a:bodyPr>
          <a:lstStyle/>
          <a:p>
            <a:pPr algn="l"/>
            <a:r>
              <a:rPr lang="en-US" b="0" i="0" dirty="0">
                <a:solidFill>
                  <a:schemeClr val="accent2">
                    <a:lumMod val="50000"/>
                  </a:schemeClr>
                </a:solidFill>
                <a:effectLst/>
                <a:latin typeface="Segoe UI Light" panose="020B0502040204020203" pitchFamily="34" charset="0"/>
                <a:cs typeface="Segoe UI Light" panose="020B0502040204020203" pitchFamily="34" charset="0"/>
              </a:rPr>
              <a:t>With administrative access to our router/modem at IP address 192.168.105.1, we can log in and view the network connections. </a:t>
            </a:r>
          </a:p>
          <a:p>
            <a:pPr algn="l"/>
            <a:endParaRPr lang="en-US" dirty="0">
              <a:solidFill>
                <a:schemeClr val="accent2">
                  <a:lumMod val="50000"/>
                </a:schemeClr>
              </a:solidFill>
              <a:latin typeface="Segoe UI Light" panose="020B0502040204020203" pitchFamily="34" charset="0"/>
              <a:cs typeface="Segoe UI Light" panose="020B0502040204020203" pitchFamily="34" charset="0"/>
            </a:endParaRPr>
          </a:p>
          <a:p>
            <a:pPr algn="l"/>
            <a:r>
              <a:rPr lang="en-US" b="0" i="0" dirty="0">
                <a:solidFill>
                  <a:schemeClr val="accent2">
                    <a:lumMod val="50000"/>
                  </a:schemeClr>
                </a:solidFill>
                <a:effectLst/>
                <a:latin typeface="Segoe UI Light" panose="020B0502040204020203" pitchFamily="34" charset="0"/>
                <a:cs typeface="Segoe UI Light" panose="020B0502040204020203" pitchFamily="34" charset="0"/>
              </a:rPr>
              <a:t>The block address is 192.168.5.0/24, with a network mask of /25. We can calculate the subnet mask, broadcast address, first usable host address, and our IPv4 address.</a:t>
            </a:r>
          </a:p>
          <a:p>
            <a:pPr algn="l"/>
            <a:endParaRPr lang="en-US" b="0" i="0" dirty="0">
              <a:solidFill>
                <a:schemeClr val="accent2">
                  <a:lumMod val="50000"/>
                </a:schemeClr>
              </a:solidFill>
              <a:effectLst/>
              <a:latin typeface="Segoe UI Light" panose="020B0502040204020203" pitchFamily="34" charset="0"/>
              <a:cs typeface="Segoe UI Light" panose="020B0502040204020203" pitchFamily="34" charset="0"/>
            </a:endParaRPr>
          </a:p>
          <a:p>
            <a:pPr algn="l"/>
            <a:r>
              <a:rPr lang="en-US" b="0" i="0" dirty="0">
                <a:solidFill>
                  <a:schemeClr val="accent2">
                    <a:lumMod val="50000"/>
                  </a:schemeClr>
                </a:solidFill>
                <a:effectLst/>
                <a:latin typeface="Segoe UI Light" panose="020B0502040204020203" pitchFamily="34" charset="0"/>
                <a:cs typeface="Segoe UI Light" panose="020B0502040204020203" pitchFamily="34" charset="0"/>
              </a:rPr>
              <a:t>By switching the protocol from DHCP to Static, we set the IPv4 address for the first subnet to 192.168.5.1 and the network mask to 255.255.255.128. </a:t>
            </a:r>
          </a:p>
          <a:p>
            <a:pPr algn="l"/>
            <a:endParaRPr lang="en-US" dirty="0">
              <a:solidFill>
                <a:schemeClr val="accent2">
                  <a:lumMod val="50000"/>
                </a:schemeClr>
              </a:solidFill>
              <a:latin typeface="Segoe UI Light" panose="020B0502040204020203" pitchFamily="34" charset="0"/>
              <a:cs typeface="Segoe UI Light" panose="020B0502040204020203" pitchFamily="34" charset="0"/>
            </a:endParaRPr>
          </a:p>
          <a:p>
            <a:pPr algn="l"/>
            <a:r>
              <a:rPr lang="en-US" b="0" i="0" dirty="0">
                <a:solidFill>
                  <a:schemeClr val="accent2">
                    <a:lumMod val="50000"/>
                  </a:schemeClr>
                </a:solidFill>
                <a:effectLst/>
                <a:latin typeface="Segoe UI Light" panose="020B0502040204020203" pitchFamily="34" charset="0"/>
                <a:cs typeface="Segoe UI Light" panose="020B0502040204020203" pitchFamily="34" charset="0"/>
              </a:rPr>
              <a:t>We can now further divide our network into another segment using the second subnet ID based on the provided IP values. </a:t>
            </a:r>
          </a:p>
        </p:txBody>
      </p:sp>
    </p:spTree>
    <p:extLst>
      <p:ext uri="{BB962C8B-B14F-4D97-AF65-F5344CB8AC3E}">
        <p14:creationId xmlns:p14="http://schemas.microsoft.com/office/powerpoint/2010/main" val="3364919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
            <a:extLst>
              <a:ext uri="{FF2B5EF4-FFF2-40B4-BE49-F238E27FC236}">
                <a16:creationId xmlns:a16="http://schemas.microsoft.com/office/drawing/2014/main" id="{E2705C95-2669-5E4D-A64C-8B8E172D109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17665" y="2006128"/>
            <a:ext cx="5286210" cy="2845743"/>
          </a:xfrm>
          <a:prstGeom prst="rect">
            <a:avLst/>
          </a:prstGeom>
        </p:spPr>
      </p:pic>
      <p:sp>
        <p:nvSpPr>
          <p:cNvPr id="2" name="Title 1">
            <a:extLst>
              <a:ext uri="{FF2B5EF4-FFF2-40B4-BE49-F238E27FC236}">
                <a16:creationId xmlns:a16="http://schemas.microsoft.com/office/drawing/2014/main" id="{28684B1B-4B31-B241-72E8-48597D34D104}"/>
              </a:ext>
            </a:extLst>
          </p:cNvPr>
          <p:cNvSpPr>
            <a:spLocks noGrp="1"/>
          </p:cNvSpPr>
          <p:nvPr>
            <p:ph type="title"/>
          </p:nvPr>
        </p:nvSpPr>
        <p:spPr>
          <a:xfrm>
            <a:off x="697799" y="787034"/>
            <a:ext cx="3805051" cy="1219094"/>
          </a:xfrm>
        </p:spPr>
        <p:txBody>
          <a:bodyPr>
            <a:normAutofit/>
          </a:bodyPr>
          <a:lstStyle/>
          <a:p>
            <a:r>
              <a:rPr lang="en-US" sz="3200" dirty="0">
                <a:solidFill>
                  <a:schemeClr val="accent2">
                    <a:lumMod val="50000"/>
                  </a:schemeClr>
                </a:solidFill>
                <a:latin typeface="Segoe UI Light" panose="020B0502040204020203" pitchFamily="34" charset="0"/>
                <a:cs typeface="Segoe UI Light" panose="020B0502040204020203" pitchFamily="34" charset="0"/>
              </a:rPr>
              <a:t>Visio diagram of Network Topology</a:t>
            </a:r>
          </a:p>
        </p:txBody>
      </p:sp>
      <p:sp>
        <p:nvSpPr>
          <p:cNvPr id="4" name="Rectangle 3">
            <a:extLst>
              <a:ext uri="{FF2B5EF4-FFF2-40B4-BE49-F238E27FC236}">
                <a16:creationId xmlns:a16="http://schemas.microsoft.com/office/drawing/2014/main" id="{E125DFD7-B194-1F39-BE9D-5B6D1ED44EBC}"/>
              </a:ext>
              <a:ext uri="{C183D7F6-B498-43B3-948B-1728B52AA6E4}">
                <adec:decorative xmlns:adec="http://schemas.microsoft.com/office/drawing/2017/decorative" val="1"/>
              </a:ext>
            </a:extLst>
          </p:cNvPr>
          <p:cNvSpPr/>
          <p:nvPr/>
        </p:nvSpPr>
        <p:spPr>
          <a:xfrm>
            <a:off x="6696075" y="0"/>
            <a:ext cx="2895600" cy="6858000"/>
          </a:xfrm>
          <a:prstGeom prst="rect">
            <a:avLst/>
          </a:prstGeom>
          <a:solidFill>
            <a:srgbClr val="FFBE9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A6C3ED0-A919-CB81-70EC-E2FB74098F6A}"/>
              </a:ext>
            </a:extLst>
          </p:cNvPr>
          <p:cNvSpPr txBox="1"/>
          <p:nvPr/>
        </p:nvSpPr>
        <p:spPr>
          <a:xfrm>
            <a:off x="697799" y="2006128"/>
            <a:ext cx="5346864" cy="3785652"/>
          </a:xfrm>
          <a:prstGeom prst="rect">
            <a:avLst/>
          </a:prstGeom>
          <a:noFill/>
        </p:spPr>
        <p:txBody>
          <a:bodyPr wrap="square">
            <a:spAutoFit/>
          </a:bodyPr>
          <a:lstStyle/>
          <a:p>
            <a:r>
              <a:rPr lang="en-US" sz="2000" dirty="0">
                <a:solidFill>
                  <a:schemeClr val="accent2">
                    <a:lumMod val="50000"/>
                  </a:schemeClr>
                </a:solidFill>
                <a:latin typeface="Segoe UI Light" panose="020B0502040204020203" pitchFamily="34" charset="0"/>
                <a:cs typeface="Segoe UI Light" panose="020B0502040204020203" pitchFamily="34" charset="0"/>
              </a:rPr>
              <a:t>A network’s topology illustrates connectivity. </a:t>
            </a:r>
          </a:p>
          <a:p>
            <a:endParaRPr lang="en-US" sz="2000" dirty="0">
              <a:solidFill>
                <a:schemeClr val="accent2">
                  <a:lumMod val="50000"/>
                </a:schemeClr>
              </a:solidFill>
              <a:latin typeface="Segoe UI Light" panose="020B0502040204020203" pitchFamily="34" charset="0"/>
              <a:cs typeface="Segoe UI Light" panose="020B0502040204020203" pitchFamily="34" charset="0"/>
            </a:endParaRPr>
          </a:p>
          <a:p>
            <a:r>
              <a:rPr lang="en-US" sz="2000" dirty="0">
                <a:solidFill>
                  <a:schemeClr val="accent2">
                    <a:lumMod val="50000"/>
                  </a:schemeClr>
                </a:solidFill>
                <a:latin typeface="Segoe UI Light" panose="020B0502040204020203" pitchFamily="34" charset="0"/>
                <a:cs typeface="Segoe UI Light" panose="020B0502040204020203" pitchFamily="34" charset="0"/>
              </a:rPr>
              <a:t>Computer 1 and Computer 2 virtual machines are connected to a virtual switch and the SOHO router providing a successful network connection.  </a:t>
            </a:r>
          </a:p>
          <a:p>
            <a:endParaRPr lang="en-US" sz="2000" dirty="0">
              <a:solidFill>
                <a:schemeClr val="accent2">
                  <a:lumMod val="50000"/>
                </a:schemeClr>
              </a:solidFill>
              <a:latin typeface="Segoe UI Light" panose="020B0502040204020203" pitchFamily="34" charset="0"/>
              <a:cs typeface="Segoe UI Light" panose="020B0502040204020203" pitchFamily="34" charset="0"/>
            </a:endParaRPr>
          </a:p>
          <a:p>
            <a:r>
              <a:rPr lang="en-US" sz="2000" dirty="0">
                <a:solidFill>
                  <a:schemeClr val="accent2">
                    <a:lumMod val="50000"/>
                  </a:schemeClr>
                </a:solidFill>
                <a:latin typeface="Segoe UI Light" panose="020B0502040204020203" pitchFamily="34" charset="0"/>
                <a:cs typeface="Segoe UI Light" panose="020B0502040204020203" pitchFamily="34" charset="0"/>
              </a:rPr>
              <a:t>In prior stages, we assigned new IP addresses to both computers and configured loopback addresses while understanding the implementation of our network by segmenting and subnetting. </a:t>
            </a:r>
          </a:p>
        </p:txBody>
      </p:sp>
      <p:sp>
        <p:nvSpPr>
          <p:cNvPr id="9" name="TextBox 8">
            <a:extLst>
              <a:ext uri="{FF2B5EF4-FFF2-40B4-BE49-F238E27FC236}">
                <a16:creationId xmlns:a16="http://schemas.microsoft.com/office/drawing/2014/main" id="{9C4C4769-070A-68C5-2949-625E0C69BDC0}"/>
              </a:ext>
            </a:extLst>
          </p:cNvPr>
          <p:cNvSpPr txBox="1"/>
          <p:nvPr/>
        </p:nvSpPr>
        <p:spPr>
          <a:xfrm>
            <a:off x="6905790" y="4621039"/>
            <a:ext cx="2895600" cy="230832"/>
          </a:xfrm>
          <a:prstGeom prst="rect">
            <a:avLst/>
          </a:prstGeom>
          <a:noFill/>
        </p:spPr>
        <p:txBody>
          <a:bodyPr wrap="square" rtlCol="0">
            <a:spAutoFit/>
          </a:bodyPr>
          <a:lstStyle/>
          <a:p>
            <a:r>
              <a:rPr lang="en-US" sz="900" dirty="0">
                <a:hlinkClick r:id="rId3" tooltip="https://isolution.pro/de/t/microsoft-visio/microsoft-visio-user-interface/microsoft-visio-benutzeroberflache"/>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1148885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570DED-E942-4274-A5C5-61D0403EDC64}"/>
              </a:ext>
            </a:extLst>
          </p:cNvPr>
          <p:cNvSpPr txBox="1">
            <a:spLocks/>
          </p:cNvSpPr>
          <p:nvPr/>
        </p:nvSpPr>
        <p:spPr>
          <a:xfrm>
            <a:off x="902655" y="754148"/>
            <a:ext cx="3302197" cy="1219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accent2">
                    <a:lumMod val="50000"/>
                  </a:schemeClr>
                </a:solidFill>
                <a:latin typeface="Segoe UI Light" panose="020B0502040204020203" pitchFamily="34" charset="0"/>
                <a:cs typeface="Segoe UI Light" panose="020B0502040204020203" pitchFamily="34" charset="0"/>
              </a:rPr>
              <a:t>Microsoft Visio Network Diagram</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902655" y="2110741"/>
            <a:ext cx="3302198" cy="399311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solidFill>
                  <a:schemeClr val="accent2">
                    <a:lumMod val="50000"/>
                  </a:schemeClr>
                </a:solidFill>
                <a:latin typeface="Segoe UI Light" panose="020B0502040204020203" pitchFamily="34" charset="0"/>
                <a:cs typeface="Segoe UI Light" panose="020B0502040204020203" pitchFamily="34" charset="0"/>
              </a:rPr>
              <a:t>Interconnection of Computer 1, Computer 2, and a SOHO Router along with IP addresses and labeling.</a:t>
            </a:r>
          </a:p>
          <a:p>
            <a:pPr marL="0" indent="0">
              <a:buNone/>
            </a:pPr>
            <a:endParaRPr lang="en-US" sz="2000" dirty="0">
              <a:solidFill>
                <a:schemeClr val="accent2">
                  <a:lumMod val="50000"/>
                </a:schemeClr>
              </a:solidFill>
              <a:latin typeface="Segoe UI Light" panose="020B0502040204020203" pitchFamily="34" charset="0"/>
              <a:cs typeface="Segoe UI Light" panose="020B0502040204020203" pitchFamily="34" charset="0"/>
            </a:endParaRPr>
          </a:p>
          <a:p>
            <a:pPr marL="0" indent="0">
              <a:buNone/>
            </a:pPr>
            <a:r>
              <a:rPr lang="en-US" sz="2000" b="0" i="0" dirty="0">
                <a:solidFill>
                  <a:schemeClr val="accent2">
                    <a:lumMod val="50000"/>
                  </a:schemeClr>
                </a:solidFill>
                <a:effectLst/>
                <a:latin typeface="Segoe UI Light" panose="020B0502040204020203" pitchFamily="34" charset="0"/>
                <a:cs typeface="Segoe UI Light" panose="020B0502040204020203" pitchFamily="34" charset="0"/>
              </a:rPr>
              <a:t>This diagram helps clarify the reasons behind the IP assignments, loopback address implementations, and successful data packet transfers, all presented in a visual network layout.</a:t>
            </a:r>
            <a:endParaRPr lang="en-US" sz="2000" dirty="0">
              <a:solidFill>
                <a:schemeClr val="accent2">
                  <a:lumMod val="50000"/>
                </a:schemeClr>
              </a:solidFill>
              <a:latin typeface="Segoe UI Light" panose="020B0502040204020203" pitchFamily="34" charset="0"/>
              <a:cs typeface="Segoe UI Light" panose="020B0502040204020203" pitchFamily="34" charset="0"/>
            </a:endParaRPr>
          </a:p>
          <a:p>
            <a:pPr marL="0" indent="0">
              <a:buNone/>
            </a:pPr>
            <a:endParaRPr lang="en-US" sz="2000" dirty="0">
              <a:solidFill>
                <a:schemeClr val="accent2">
                  <a:lumMod val="50000"/>
                </a:schemeClr>
              </a:solidFill>
              <a:latin typeface="Segoe UI Light" panose="020B0502040204020203" pitchFamily="34" charset="0"/>
              <a:cs typeface="Segoe UI Light" panose="020B0502040204020203" pitchFamily="34" charset="0"/>
            </a:endParaRPr>
          </a:p>
          <a:p>
            <a:pPr marL="0" indent="0">
              <a:buNone/>
            </a:pPr>
            <a:endParaRPr lang="en-US" sz="2000" dirty="0">
              <a:solidFill>
                <a:schemeClr val="accent2">
                  <a:lumMod val="50000"/>
                </a:schemeClr>
              </a:solidFill>
              <a:latin typeface="Segoe UI Light" panose="020B0502040204020203" pitchFamily="34" charset="0"/>
              <a:cs typeface="Segoe UI Light" panose="020B0502040204020203" pitchFamily="34" charset="0"/>
            </a:endParaRPr>
          </a:p>
          <a:p>
            <a:pPr marL="0" indent="0">
              <a:buNone/>
            </a:pPr>
            <a:endParaRPr lang="en-US" sz="2000" dirty="0">
              <a:solidFill>
                <a:schemeClr val="accent2">
                  <a:lumMod val="50000"/>
                </a:schemeClr>
              </a:solidFill>
              <a:latin typeface="Segoe UI Light" panose="020B0502040204020203" pitchFamily="34" charset="0"/>
              <a:cs typeface="Segoe UI Light" panose="020B0502040204020203" pitchFamily="34" charset="0"/>
            </a:endParaRPr>
          </a:p>
        </p:txBody>
      </p:sp>
      <p:pic>
        <p:nvPicPr>
          <p:cNvPr id="21" name="Picture 20">
            <a:extLst>
              <a:ext uri="{FF2B5EF4-FFF2-40B4-BE49-F238E27FC236}">
                <a16:creationId xmlns:a16="http://schemas.microsoft.com/office/drawing/2014/main" id="{B89D0083-4405-49E9-8D9E-B7C035A9F1E7}"/>
              </a:ext>
            </a:extLst>
          </p:cNvPr>
          <p:cNvPicPr>
            <a:picLocks noChangeAspect="1"/>
          </p:cNvPicPr>
          <p:nvPr/>
        </p:nvPicPr>
        <p:blipFill>
          <a:blip r:embed="rId2"/>
          <a:stretch>
            <a:fillRect/>
          </a:stretch>
        </p:blipFill>
        <p:spPr>
          <a:xfrm>
            <a:off x="4853407" y="754148"/>
            <a:ext cx="6911939" cy="5349704"/>
          </a:xfrm>
          <a:prstGeom prst="rect">
            <a:avLst/>
          </a:prstGeom>
        </p:spPr>
      </p:pic>
    </p:spTree>
    <p:extLst>
      <p:ext uri="{BB962C8B-B14F-4D97-AF65-F5344CB8AC3E}">
        <p14:creationId xmlns:p14="http://schemas.microsoft.com/office/powerpoint/2010/main" val="2567730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C5C3E0-438D-67A2-0380-829D807AA3AE}"/>
              </a:ext>
            </a:extLst>
          </p:cNvPr>
          <p:cNvSpPr txBox="1"/>
          <p:nvPr/>
        </p:nvSpPr>
        <p:spPr>
          <a:xfrm>
            <a:off x="1805050" y="261258"/>
            <a:ext cx="2030681" cy="584775"/>
          </a:xfrm>
          <a:prstGeom prst="rect">
            <a:avLst/>
          </a:prstGeom>
          <a:noFill/>
        </p:spPr>
        <p:txBody>
          <a:bodyPr wrap="square" rtlCol="0">
            <a:spAutoFit/>
          </a:bodyPr>
          <a:lstStyle/>
          <a:p>
            <a:r>
              <a:rPr lang="en-US" sz="3200" dirty="0">
                <a:solidFill>
                  <a:schemeClr val="accent2">
                    <a:lumMod val="50000"/>
                  </a:schemeClr>
                </a:solidFill>
                <a:latin typeface="Segoe UI Light" panose="020B0502040204020203" pitchFamily="34" charset="0"/>
                <a:cs typeface="Segoe UI Light" panose="020B0502040204020203" pitchFamily="34" charset="0"/>
              </a:rPr>
              <a:t>Overview</a:t>
            </a:r>
          </a:p>
        </p:txBody>
      </p:sp>
      <p:sp>
        <p:nvSpPr>
          <p:cNvPr id="5" name="TextBox 4">
            <a:extLst>
              <a:ext uri="{FF2B5EF4-FFF2-40B4-BE49-F238E27FC236}">
                <a16:creationId xmlns:a16="http://schemas.microsoft.com/office/drawing/2014/main" id="{874FEF29-4CE5-328A-3AD4-48F6A04E8429}"/>
              </a:ext>
            </a:extLst>
          </p:cNvPr>
          <p:cNvSpPr txBox="1"/>
          <p:nvPr/>
        </p:nvSpPr>
        <p:spPr>
          <a:xfrm>
            <a:off x="1773382" y="916445"/>
            <a:ext cx="4322617" cy="5546070"/>
          </a:xfrm>
          <a:prstGeom prst="rect">
            <a:avLst/>
          </a:prstGeom>
          <a:noFill/>
        </p:spPr>
        <p:txBody>
          <a:bodyPr wrap="square" rtlCol="0">
            <a:spAutoFit/>
          </a:bodyPr>
          <a:lstStyle/>
          <a:p>
            <a:pPr>
              <a:lnSpc>
                <a:spcPct val="200000"/>
              </a:lnSpc>
            </a:pPr>
            <a:r>
              <a:rPr lang="en-US" dirty="0">
                <a:solidFill>
                  <a:schemeClr val="accent2">
                    <a:lumMod val="50000"/>
                  </a:schemeClr>
                </a:solidFill>
                <a:latin typeface="Segoe UI Light" panose="020B0502040204020203" pitchFamily="34" charset="0"/>
                <a:cs typeface="Segoe UI Light" panose="020B0502040204020203" pitchFamily="34" charset="0"/>
              </a:rPr>
              <a:t>Introduction</a:t>
            </a:r>
          </a:p>
          <a:p>
            <a:pPr>
              <a:lnSpc>
                <a:spcPct val="200000"/>
              </a:lnSpc>
            </a:pPr>
            <a:r>
              <a:rPr lang="en-US" dirty="0">
                <a:solidFill>
                  <a:schemeClr val="accent2">
                    <a:lumMod val="50000"/>
                  </a:schemeClr>
                </a:solidFill>
                <a:latin typeface="Segoe UI Light" panose="020B0502040204020203" pitchFamily="34" charset="0"/>
                <a:cs typeface="Segoe UI Light" panose="020B0502040204020203" pitchFamily="34" charset="0"/>
              </a:rPr>
              <a:t>IPv4 Addressing</a:t>
            </a:r>
          </a:p>
          <a:p>
            <a:pPr>
              <a:lnSpc>
                <a:spcPct val="200000"/>
              </a:lnSpc>
            </a:pPr>
            <a:r>
              <a:rPr lang="en-US" dirty="0">
                <a:solidFill>
                  <a:schemeClr val="accent2">
                    <a:lumMod val="50000"/>
                  </a:schemeClr>
                </a:solidFill>
                <a:latin typeface="Segoe UI Light" panose="020B0502040204020203" pitchFamily="34" charset="0"/>
                <a:cs typeface="Segoe UI Light" panose="020B0502040204020203" pitchFamily="34" charset="0"/>
              </a:rPr>
              <a:t>Connectivity Testing</a:t>
            </a:r>
          </a:p>
          <a:p>
            <a:pPr>
              <a:lnSpc>
                <a:spcPct val="200000"/>
              </a:lnSpc>
            </a:pPr>
            <a:r>
              <a:rPr lang="en-US" dirty="0">
                <a:solidFill>
                  <a:schemeClr val="accent2">
                    <a:lumMod val="50000"/>
                  </a:schemeClr>
                </a:solidFill>
                <a:latin typeface="Segoe UI Light" panose="020B0502040204020203" pitchFamily="34" charset="0"/>
                <a:cs typeface="Segoe UI Light" panose="020B0502040204020203" pitchFamily="34" charset="0"/>
              </a:rPr>
              <a:t>IP Subnetting and Loopback Interfaces</a:t>
            </a:r>
          </a:p>
          <a:p>
            <a:pPr>
              <a:lnSpc>
                <a:spcPct val="200000"/>
              </a:lnSpc>
            </a:pPr>
            <a:r>
              <a:rPr lang="en-US" dirty="0">
                <a:solidFill>
                  <a:schemeClr val="accent2">
                    <a:lumMod val="50000"/>
                  </a:schemeClr>
                </a:solidFill>
                <a:latin typeface="Segoe UI Light" panose="020B0502040204020203" pitchFamily="34" charset="0"/>
                <a:cs typeface="Segoe UI Light" panose="020B0502040204020203" pitchFamily="34" charset="0"/>
              </a:rPr>
              <a:t>Visio Diagram Network Topology</a:t>
            </a:r>
          </a:p>
          <a:p>
            <a:pPr>
              <a:lnSpc>
                <a:spcPct val="200000"/>
              </a:lnSpc>
            </a:pPr>
            <a:r>
              <a:rPr lang="en-US" dirty="0">
                <a:solidFill>
                  <a:schemeClr val="accent2">
                    <a:lumMod val="50000"/>
                  </a:schemeClr>
                </a:solidFill>
                <a:latin typeface="Segoe UI Light" panose="020B0502040204020203" pitchFamily="34" charset="0"/>
                <a:cs typeface="Segoe UI Light" panose="020B0502040204020203" pitchFamily="34" charset="0"/>
              </a:rPr>
              <a:t>SOHO Wireless Networking Security</a:t>
            </a:r>
          </a:p>
          <a:p>
            <a:pPr>
              <a:lnSpc>
                <a:spcPct val="200000"/>
              </a:lnSpc>
            </a:pPr>
            <a:r>
              <a:rPr lang="en-US" dirty="0">
                <a:solidFill>
                  <a:schemeClr val="accent2">
                    <a:lumMod val="50000"/>
                  </a:schemeClr>
                </a:solidFill>
                <a:latin typeface="Segoe UI Light" panose="020B0502040204020203" pitchFamily="34" charset="0"/>
                <a:cs typeface="Segoe UI Light" panose="020B0502040204020203" pitchFamily="34" charset="0"/>
              </a:rPr>
              <a:t>Challenges </a:t>
            </a:r>
          </a:p>
          <a:p>
            <a:pPr>
              <a:lnSpc>
                <a:spcPct val="200000"/>
              </a:lnSpc>
            </a:pPr>
            <a:r>
              <a:rPr lang="en-US" dirty="0">
                <a:solidFill>
                  <a:schemeClr val="accent2">
                    <a:lumMod val="50000"/>
                  </a:schemeClr>
                </a:solidFill>
                <a:latin typeface="Segoe UI Light" panose="020B0502040204020203" pitchFamily="34" charset="0"/>
                <a:cs typeface="Segoe UI Light" panose="020B0502040204020203" pitchFamily="34" charset="0"/>
              </a:rPr>
              <a:t>Skills &amp; Growth</a:t>
            </a:r>
          </a:p>
          <a:p>
            <a:pPr>
              <a:lnSpc>
                <a:spcPct val="200000"/>
              </a:lnSpc>
            </a:pPr>
            <a:r>
              <a:rPr lang="en-US" dirty="0">
                <a:solidFill>
                  <a:schemeClr val="accent2">
                    <a:lumMod val="50000"/>
                  </a:schemeClr>
                </a:solidFill>
                <a:latin typeface="Segoe UI Light" panose="020B0502040204020203" pitchFamily="34" charset="0"/>
                <a:cs typeface="Segoe UI Light" panose="020B0502040204020203" pitchFamily="34" charset="0"/>
              </a:rPr>
              <a:t>Summary</a:t>
            </a:r>
          </a:p>
          <a:p>
            <a:pPr>
              <a:lnSpc>
                <a:spcPct val="200000"/>
              </a:lnSpc>
            </a:pPr>
            <a:r>
              <a:rPr lang="en-US" dirty="0">
                <a:solidFill>
                  <a:schemeClr val="accent2">
                    <a:lumMod val="50000"/>
                  </a:schemeClr>
                </a:solidFill>
                <a:latin typeface="Segoe UI Light" panose="020B0502040204020203" pitchFamily="34" charset="0"/>
                <a:cs typeface="Segoe UI Light" panose="020B0502040204020203" pitchFamily="34" charset="0"/>
              </a:rPr>
              <a:t>References </a:t>
            </a:r>
          </a:p>
        </p:txBody>
      </p:sp>
      <p:grpSp>
        <p:nvGrpSpPr>
          <p:cNvPr id="11" name="Group 10">
            <a:extLst>
              <a:ext uri="{FF2B5EF4-FFF2-40B4-BE49-F238E27FC236}">
                <a16:creationId xmlns:a16="http://schemas.microsoft.com/office/drawing/2014/main" id="{A5FB4AB9-05BC-1D57-A975-D02874D373CB}"/>
              </a:ext>
            </a:extLst>
          </p:cNvPr>
          <p:cNvGrpSpPr/>
          <p:nvPr/>
        </p:nvGrpSpPr>
        <p:grpSpPr>
          <a:xfrm>
            <a:off x="8127669" y="3843140"/>
            <a:ext cx="3810000" cy="2619375"/>
            <a:chOff x="7557656" y="3542052"/>
            <a:chExt cx="3810000" cy="2619375"/>
          </a:xfrm>
        </p:grpSpPr>
        <p:pic>
          <p:nvPicPr>
            <p:cNvPr id="9" name="Picture 8" descr="A black computer with two black screens&#10;&#10;Description automatically generated with medium confidence">
              <a:extLst>
                <a:ext uri="{FF2B5EF4-FFF2-40B4-BE49-F238E27FC236}">
                  <a16:creationId xmlns:a16="http://schemas.microsoft.com/office/drawing/2014/main" id="{E848EE11-A6B8-7CD4-1982-3ADF00F828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57656" y="3542052"/>
              <a:ext cx="3810000" cy="2619375"/>
            </a:xfrm>
            <a:prstGeom prst="rect">
              <a:avLst/>
            </a:prstGeom>
          </p:spPr>
        </p:pic>
        <p:sp>
          <p:nvSpPr>
            <p:cNvPr id="10" name="TextBox 9">
              <a:extLst>
                <a:ext uri="{FF2B5EF4-FFF2-40B4-BE49-F238E27FC236}">
                  <a16:creationId xmlns:a16="http://schemas.microsoft.com/office/drawing/2014/main" id="{BD0628AF-0EB2-7857-68CF-31D0202F79D2}"/>
                </a:ext>
              </a:extLst>
            </p:cNvPr>
            <p:cNvSpPr txBox="1"/>
            <p:nvPr/>
          </p:nvSpPr>
          <p:spPr>
            <a:xfrm>
              <a:off x="7557656" y="5928728"/>
              <a:ext cx="3810000" cy="230832"/>
            </a:xfrm>
            <a:prstGeom prst="rect">
              <a:avLst/>
            </a:prstGeom>
            <a:noFill/>
          </p:spPr>
          <p:txBody>
            <a:bodyPr wrap="square" rtlCol="0">
              <a:spAutoFit/>
            </a:bodyPr>
            <a:lstStyle/>
            <a:p>
              <a:r>
                <a:rPr lang="en-US" sz="900" dirty="0">
                  <a:hlinkClick r:id="rId3" tooltip="https://openwrt.org/inbox/toh/netgear/netgear_rax120_nighthawk_ax12"/>
                </a:rPr>
                <a:t>This Photo</a:t>
              </a:r>
              <a:r>
                <a:rPr lang="en-US" sz="900" dirty="0"/>
                <a:t> by Unknown Author is licensed under </a:t>
              </a:r>
              <a:r>
                <a:rPr lang="en-US" sz="900" dirty="0">
                  <a:hlinkClick r:id="rId4" tooltip="https://creativecommons.org/licenses/by-sa/3.0/"/>
                </a:rPr>
                <a:t>CC BY-SA</a:t>
              </a:r>
              <a:endParaRPr lang="en-US" sz="900" dirty="0"/>
            </a:p>
          </p:txBody>
        </p:sp>
      </p:grpSp>
      <p:grpSp>
        <p:nvGrpSpPr>
          <p:cNvPr id="8" name="Group 7">
            <a:extLst>
              <a:ext uri="{FF2B5EF4-FFF2-40B4-BE49-F238E27FC236}">
                <a16:creationId xmlns:a16="http://schemas.microsoft.com/office/drawing/2014/main" id="{5D1D9526-EC73-31A2-06D8-9198A78818BD}"/>
              </a:ext>
            </a:extLst>
          </p:cNvPr>
          <p:cNvGrpSpPr/>
          <p:nvPr/>
        </p:nvGrpSpPr>
        <p:grpSpPr>
          <a:xfrm>
            <a:off x="8001000" y="127578"/>
            <a:ext cx="3491346" cy="3491346"/>
            <a:chOff x="8001000" y="127578"/>
            <a:chExt cx="3491346" cy="3491346"/>
          </a:xfrm>
        </p:grpSpPr>
        <p:pic>
          <p:nvPicPr>
            <p:cNvPr id="3" name="Picture 2" descr="A black box with many ports&#10;&#10;Description automatically generated">
              <a:extLst>
                <a:ext uri="{FF2B5EF4-FFF2-40B4-BE49-F238E27FC236}">
                  <a16:creationId xmlns:a16="http://schemas.microsoft.com/office/drawing/2014/main" id="{7D90098C-C13A-03B6-F87E-E792CBFC629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001000" y="127578"/>
              <a:ext cx="3491346" cy="3491346"/>
            </a:xfrm>
            <a:prstGeom prst="rect">
              <a:avLst/>
            </a:prstGeom>
          </p:spPr>
        </p:pic>
        <p:sp>
          <p:nvSpPr>
            <p:cNvPr id="6" name="TextBox 5">
              <a:extLst>
                <a:ext uri="{FF2B5EF4-FFF2-40B4-BE49-F238E27FC236}">
                  <a16:creationId xmlns:a16="http://schemas.microsoft.com/office/drawing/2014/main" id="{832124FA-7166-B884-31DD-EBF513181976}"/>
                </a:ext>
              </a:extLst>
            </p:cNvPr>
            <p:cNvSpPr txBox="1"/>
            <p:nvPr/>
          </p:nvSpPr>
          <p:spPr>
            <a:xfrm>
              <a:off x="8001000" y="3313584"/>
              <a:ext cx="3112325" cy="230832"/>
            </a:xfrm>
            <a:prstGeom prst="rect">
              <a:avLst/>
            </a:prstGeom>
            <a:noFill/>
          </p:spPr>
          <p:txBody>
            <a:bodyPr wrap="square" rtlCol="0">
              <a:spAutoFit/>
            </a:bodyPr>
            <a:lstStyle/>
            <a:p>
              <a:r>
                <a:rPr lang="en-US" sz="900" dirty="0">
                  <a:hlinkClick r:id="rId6" tooltip="https://gogojob.site/301279/Saving-Desktop-Switch-Auto-MDIMDIX-Maxesla-8Port/"/>
                </a:rPr>
                <a:t>This Photo</a:t>
              </a:r>
              <a:r>
                <a:rPr lang="en-US" sz="900" dirty="0"/>
                <a:t> by Unknown Author is licensed under </a:t>
              </a:r>
              <a:r>
                <a:rPr lang="en-US" sz="900" dirty="0">
                  <a:hlinkClick r:id="rId7" tooltip="https://creativecommons.org/licenses/by-nc-nd/3.0/"/>
                </a:rPr>
                <a:t>CC BY-NC-ND</a:t>
              </a:r>
              <a:endParaRPr lang="en-US" sz="900" dirty="0"/>
            </a:p>
          </p:txBody>
        </p:sp>
      </p:grpSp>
    </p:spTree>
    <p:extLst>
      <p:ext uri="{BB962C8B-B14F-4D97-AF65-F5344CB8AC3E}">
        <p14:creationId xmlns:p14="http://schemas.microsoft.com/office/powerpoint/2010/main" val="3882806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2042C61-F9FC-8C7C-09BF-6406D3856AA7}"/>
              </a:ext>
            </a:extLst>
          </p:cNvPr>
          <p:cNvGrpSpPr/>
          <p:nvPr/>
        </p:nvGrpSpPr>
        <p:grpSpPr>
          <a:xfrm>
            <a:off x="6747786" y="1648938"/>
            <a:ext cx="5444214" cy="3560123"/>
            <a:chOff x="6747786" y="1648938"/>
            <a:chExt cx="5444214" cy="3560123"/>
          </a:xfrm>
        </p:grpSpPr>
        <p:pic>
          <p:nvPicPr>
            <p:cNvPr id="6" name="Picture 5" descr="A back view of a router">
              <a:extLst>
                <a:ext uri="{FF2B5EF4-FFF2-40B4-BE49-F238E27FC236}">
                  <a16:creationId xmlns:a16="http://schemas.microsoft.com/office/drawing/2014/main" id="{9402812C-AB0D-0D60-64D1-A663F72B580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47786" y="1648938"/>
              <a:ext cx="5444214" cy="3560123"/>
            </a:xfrm>
            <a:prstGeom prst="rect">
              <a:avLst/>
            </a:prstGeom>
          </p:spPr>
        </p:pic>
        <p:sp>
          <p:nvSpPr>
            <p:cNvPr id="7" name="TextBox 6">
              <a:extLst>
                <a:ext uri="{FF2B5EF4-FFF2-40B4-BE49-F238E27FC236}">
                  <a16:creationId xmlns:a16="http://schemas.microsoft.com/office/drawing/2014/main" id="{1DC231E9-3BF2-790C-16B7-AF3709F682D2}"/>
                </a:ext>
              </a:extLst>
            </p:cNvPr>
            <p:cNvSpPr txBox="1"/>
            <p:nvPr/>
          </p:nvSpPr>
          <p:spPr>
            <a:xfrm>
              <a:off x="9296401" y="4978229"/>
              <a:ext cx="2895599" cy="230832"/>
            </a:xfrm>
            <a:prstGeom prst="rect">
              <a:avLst/>
            </a:prstGeom>
            <a:noFill/>
          </p:spPr>
          <p:txBody>
            <a:bodyPr wrap="square" rtlCol="0">
              <a:spAutoFit/>
            </a:bodyPr>
            <a:lstStyle/>
            <a:p>
              <a:r>
                <a:rPr lang="en-US" sz="900" dirty="0">
                  <a:hlinkClick r:id="rId3" tooltip="https://wikidevi.wi-cat.ru/TP-LINK_Archer_AX73"/>
                </a:rPr>
                <a:t>This Photo</a:t>
              </a:r>
              <a:r>
                <a:rPr lang="en-US" sz="900" dirty="0"/>
                <a:t> by Unknown Author is licensed under </a:t>
              </a:r>
              <a:r>
                <a:rPr lang="en-US" sz="900" dirty="0">
                  <a:hlinkClick r:id="rId4" tooltip="https://creativecommons.org/licenses/by-sa/3.0/"/>
                </a:rPr>
                <a:t>CC BY-SA</a:t>
              </a:r>
              <a:endParaRPr lang="en-US" sz="900" dirty="0"/>
            </a:p>
          </p:txBody>
        </p:sp>
      </p:grpSp>
      <p:sp>
        <p:nvSpPr>
          <p:cNvPr id="2" name="Title 1">
            <a:extLst>
              <a:ext uri="{FF2B5EF4-FFF2-40B4-BE49-F238E27FC236}">
                <a16:creationId xmlns:a16="http://schemas.microsoft.com/office/drawing/2014/main" id="{EFCADEF4-E462-7009-9608-63FC18C225D3}"/>
              </a:ext>
            </a:extLst>
          </p:cNvPr>
          <p:cNvSpPr>
            <a:spLocks noGrp="1"/>
          </p:cNvSpPr>
          <p:nvPr>
            <p:ph type="title"/>
          </p:nvPr>
        </p:nvSpPr>
        <p:spPr>
          <a:xfrm>
            <a:off x="469076" y="1101396"/>
            <a:ext cx="5823857" cy="774906"/>
          </a:xfrm>
        </p:spPr>
        <p:txBody>
          <a:bodyPr>
            <a:normAutofit/>
          </a:bodyPr>
          <a:lstStyle/>
          <a:p>
            <a:r>
              <a:rPr lang="en-US" sz="3200" dirty="0">
                <a:solidFill>
                  <a:schemeClr val="accent2">
                    <a:lumMod val="50000"/>
                  </a:schemeClr>
                </a:solidFill>
                <a:latin typeface="Segoe UI Light" panose="020B0502040204020203" pitchFamily="34" charset="0"/>
                <a:cs typeface="Segoe UI Light" panose="020B0502040204020203" pitchFamily="34" charset="0"/>
              </a:rPr>
              <a:t>SOHO Wireless Network Security</a:t>
            </a:r>
          </a:p>
        </p:txBody>
      </p:sp>
      <p:sp>
        <p:nvSpPr>
          <p:cNvPr id="4" name="Rectangle 3">
            <a:extLst>
              <a:ext uri="{FF2B5EF4-FFF2-40B4-BE49-F238E27FC236}">
                <a16:creationId xmlns:a16="http://schemas.microsoft.com/office/drawing/2014/main" id="{11740481-03AE-658E-617D-5341D9C2C825}"/>
              </a:ext>
              <a:ext uri="{C183D7F6-B498-43B3-948B-1728B52AA6E4}">
                <adec:decorative xmlns:adec="http://schemas.microsoft.com/office/drawing/2017/decorative" val="1"/>
              </a:ext>
            </a:extLst>
          </p:cNvPr>
          <p:cNvSpPr/>
          <p:nvPr/>
        </p:nvSpPr>
        <p:spPr>
          <a:xfrm>
            <a:off x="6696075" y="0"/>
            <a:ext cx="2895600" cy="6858000"/>
          </a:xfrm>
          <a:prstGeom prst="rect">
            <a:avLst/>
          </a:prstGeom>
          <a:solidFill>
            <a:srgbClr val="FFBE9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5E3BF8F1-AB99-CD5F-32AE-B25BF2411128}"/>
              </a:ext>
            </a:extLst>
          </p:cNvPr>
          <p:cNvSpPr txBox="1"/>
          <p:nvPr/>
        </p:nvSpPr>
        <p:spPr>
          <a:xfrm>
            <a:off x="469076" y="2346739"/>
            <a:ext cx="6097978" cy="2862322"/>
          </a:xfrm>
          <a:prstGeom prst="rect">
            <a:avLst/>
          </a:prstGeom>
          <a:noFill/>
        </p:spPr>
        <p:txBody>
          <a:bodyPr wrap="square">
            <a:spAutoFit/>
          </a:bodyPr>
          <a:lstStyle/>
          <a:p>
            <a:r>
              <a:rPr lang="en-US" sz="2000" dirty="0">
                <a:solidFill>
                  <a:schemeClr val="accent2">
                    <a:lumMod val="50000"/>
                  </a:schemeClr>
                </a:solidFill>
                <a:latin typeface="Segoe UI Light" panose="020B0502040204020203" pitchFamily="34" charset="0"/>
                <a:cs typeface="Segoe UI Light" panose="020B0502040204020203" pitchFamily="34" charset="0"/>
              </a:rPr>
              <a:t>Working with the modules within a TP-Link emulator simplifies configuring and understanding our SOHO networks security management.  </a:t>
            </a:r>
          </a:p>
          <a:p>
            <a:endParaRPr lang="en-US" sz="2000" dirty="0">
              <a:solidFill>
                <a:schemeClr val="accent2">
                  <a:lumMod val="50000"/>
                </a:schemeClr>
              </a:solidFill>
              <a:latin typeface="Segoe UI Light" panose="020B0502040204020203" pitchFamily="34" charset="0"/>
              <a:cs typeface="Segoe UI Light" panose="020B0502040204020203" pitchFamily="34" charset="0"/>
            </a:endParaRPr>
          </a:p>
          <a:p>
            <a:r>
              <a:rPr lang="en-US" sz="2000" dirty="0">
                <a:solidFill>
                  <a:schemeClr val="accent2">
                    <a:lumMod val="50000"/>
                  </a:schemeClr>
                </a:solidFill>
                <a:latin typeface="Segoe UI Light" panose="020B0502040204020203" pitchFamily="34" charset="0"/>
                <a:cs typeface="Segoe UI Light" panose="020B0502040204020203" pitchFamily="34" charset="0"/>
              </a:rPr>
              <a:t>The emulator offers insight into the router’s security requirements, including Static or Dynamic IP configuration, Mac Filtering for access control, and Wi-Fi protocol settings such as WPA2-PSK AES encryption standards on a 2.4GHz channel.</a:t>
            </a:r>
          </a:p>
        </p:txBody>
      </p:sp>
    </p:spTree>
    <p:extLst>
      <p:ext uri="{BB962C8B-B14F-4D97-AF65-F5344CB8AC3E}">
        <p14:creationId xmlns:p14="http://schemas.microsoft.com/office/powerpoint/2010/main" val="3401074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74828-BD9C-E78B-DB7A-7F4E07962BFD}"/>
              </a:ext>
            </a:extLst>
          </p:cNvPr>
          <p:cNvSpPr>
            <a:spLocks noGrp="1"/>
          </p:cNvSpPr>
          <p:nvPr>
            <p:ph type="title"/>
          </p:nvPr>
        </p:nvSpPr>
        <p:spPr>
          <a:xfrm>
            <a:off x="838200" y="365126"/>
            <a:ext cx="5800106" cy="1095540"/>
          </a:xfrm>
        </p:spPr>
        <p:txBody>
          <a:bodyPr>
            <a:normAutofit/>
          </a:bodyPr>
          <a:lstStyle/>
          <a:p>
            <a:r>
              <a:rPr lang="en-US" sz="3200" dirty="0">
                <a:solidFill>
                  <a:schemeClr val="accent2">
                    <a:lumMod val="50000"/>
                  </a:schemeClr>
                </a:solidFill>
                <a:latin typeface="Segoe UI Light" panose="020B0502040204020203" pitchFamily="34" charset="0"/>
                <a:cs typeface="Segoe UI Light" panose="020B0502040204020203" pitchFamily="34" charset="0"/>
              </a:rPr>
              <a:t>SOHO Wireless Network Security</a:t>
            </a:r>
          </a:p>
        </p:txBody>
      </p:sp>
      <p:sp>
        <p:nvSpPr>
          <p:cNvPr id="3" name="Content Placeholder 2">
            <a:extLst>
              <a:ext uri="{FF2B5EF4-FFF2-40B4-BE49-F238E27FC236}">
                <a16:creationId xmlns:a16="http://schemas.microsoft.com/office/drawing/2014/main" id="{451E25A9-5DF4-8CB5-F804-53FA385E88D6}"/>
              </a:ext>
            </a:extLst>
          </p:cNvPr>
          <p:cNvSpPr>
            <a:spLocks noGrp="1"/>
          </p:cNvSpPr>
          <p:nvPr>
            <p:ph idx="1"/>
          </p:nvPr>
        </p:nvSpPr>
        <p:spPr>
          <a:xfrm>
            <a:off x="838200" y="1460666"/>
            <a:ext cx="10515600" cy="4349544"/>
          </a:xfrm>
        </p:spPr>
        <p:txBody>
          <a:bodyPr>
            <a:normAutofit fontScale="92500" lnSpcReduction="10000"/>
          </a:bodyPr>
          <a:lstStyle/>
          <a:p>
            <a:pPr marL="0" indent="0">
              <a:buNone/>
            </a:pPr>
            <a:r>
              <a:rPr lang="en-US" sz="2000" dirty="0">
                <a:solidFill>
                  <a:schemeClr val="accent2">
                    <a:lumMod val="50000"/>
                  </a:schemeClr>
                </a:solidFill>
                <a:latin typeface="Segoe UI Light" panose="020B0502040204020203" pitchFamily="34" charset="0"/>
                <a:cs typeface="Segoe UI Light" panose="020B0502040204020203" pitchFamily="34" charset="0"/>
              </a:rPr>
              <a:t>Default Username is admin and password is admin.  The default password and username is available for anyone to see, changing this secures the network otherwise anyone can login and make changes to our network.  With the log ins easily available online.</a:t>
            </a:r>
          </a:p>
          <a:p>
            <a:pPr marL="0" indent="0">
              <a:buNone/>
            </a:pPr>
            <a:endParaRPr lang="en-US" sz="2000" dirty="0">
              <a:solidFill>
                <a:schemeClr val="accent2">
                  <a:lumMod val="50000"/>
                </a:schemeClr>
              </a:solidFill>
              <a:latin typeface="Segoe UI Light" panose="020B0502040204020203" pitchFamily="34" charset="0"/>
              <a:cs typeface="Segoe UI Light" panose="020B0502040204020203" pitchFamily="34" charset="0"/>
            </a:endParaRPr>
          </a:p>
          <a:p>
            <a:pPr marL="0" indent="0">
              <a:buNone/>
            </a:pPr>
            <a:r>
              <a:rPr lang="en-US" sz="2000" dirty="0">
                <a:solidFill>
                  <a:schemeClr val="accent2">
                    <a:lumMod val="50000"/>
                  </a:schemeClr>
                </a:solidFill>
                <a:latin typeface="Segoe UI Light" panose="020B0502040204020203" pitchFamily="34" charset="0"/>
                <a:cs typeface="Segoe UI Light" panose="020B0502040204020203" pitchFamily="34" charset="0"/>
              </a:rPr>
              <a:t>To further protect a SOHO Wireless network, it is important to note, the DHCP Settings for a TP-Link router on a SOHO wireless network can be disabled to configure static IP addressing manually or DHCP server can be enabled for dynamic assigned IP addresses.  </a:t>
            </a:r>
          </a:p>
          <a:p>
            <a:pPr marL="0" indent="0">
              <a:buNone/>
            </a:pPr>
            <a:endParaRPr lang="en-US" sz="2000" dirty="0">
              <a:solidFill>
                <a:schemeClr val="accent2">
                  <a:lumMod val="50000"/>
                </a:schemeClr>
              </a:solidFill>
              <a:latin typeface="Segoe UI Light" panose="020B0502040204020203" pitchFamily="34" charset="0"/>
              <a:cs typeface="Segoe UI Light" panose="020B0502040204020203" pitchFamily="34" charset="0"/>
            </a:endParaRPr>
          </a:p>
          <a:p>
            <a:pPr marL="0" indent="0">
              <a:buNone/>
            </a:pPr>
            <a:r>
              <a:rPr lang="en-US" sz="2000" dirty="0">
                <a:solidFill>
                  <a:schemeClr val="accent2">
                    <a:lumMod val="50000"/>
                  </a:schemeClr>
                </a:solidFill>
                <a:latin typeface="Segoe UI Light" panose="020B0502040204020203" pitchFamily="34" charset="0"/>
                <a:cs typeface="Segoe UI Light" panose="020B0502040204020203" pitchFamily="34" charset="0"/>
              </a:rPr>
              <a:t>If the SOHO network has devices or servers with a requirement for control purposes and better network performance, then static addressing is more beneficial.  If, however, guests are connecting to our network, it is easier to have DHCP enabled to assign IP addresses dynamically.  </a:t>
            </a:r>
          </a:p>
          <a:p>
            <a:pPr marL="0" indent="0">
              <a:buNone/>
            </a:pPr>
            <a:endParaRPr lang="en-US" sz="2000" dirty="0">
              <a:solidFill>
                <a:schemeClr val="accent2">
                  <a:lumMod val="50000"/>
                </a:schemeClr>
              </a:solidFill>
              <a:latin typeface="Segoe UI Light" panose="020B0502040204020203" pitchFamily="34" charset="0"/>
              <a:cs typeface="Segoe UI Light" panose="020B0502040204020203" pitchFamily="34" charset="0"/>
            </a:endParaRPr>
          </a:p>
          <a:p>
            <a:pPr marL="0" indent="0">
              <a:buNone/>
            </a:pPr>
            <a:r>
              <a:rPr lang="en-US" sz="2000" dirty="0">
                <a:solidFill>
                  <a:schemeClr val="accent2">
                    <a:lumMod val="50000"/>
                  </a:schemeClr>
                </a:solidFill>
                <a:latin typeface="Segoe UI Light" panose="020B0502040204020203" pitchFamily="34" charset="0"/>
                <a:cs typeface="Segoe UI Light" panose="020B0502040204020203" pitchFamily="34" charset="0"/>
              </a:rPr>
              <a:t>This network can be configured to have a “guest” network with dynamic addressing while the SOHO network has reserved IP addressing for control by managing the MAC Addressing with IP address of said devices/servers.</a:t>
            </a:r>
          </a:p>
          <a:p>
            <a:pPr marL="0" indent="0">
              <a:buNone/>
            </a:pPr>
            <a:endParaRPr lang="en-US" sz="2000" dirty="0">
              <a:solidFill>
                <a:schemeClr val="accent2">
                  <a:lumMod val="50000"/>
                </a:schemeClr>
              </a:solidFill>
              <a:latin typeface="Segoe UI Light" panose="020B0502040204020203" pitchFamily="34" charset="0"/>
              <a:cs typeface="Segoe UI Light" panose="020B0502040204020203" pitchFamily="34" charset="0"/>
            </a:endParaRPr>
          </a:p>
          <a:p>
            <a:pPr marL="0" indent="0">
              <a:buNone/>
            </a:pPr>
            <a:endParaRPr lang="en-US" sz="2000" dirty="0">
              <a:solidFill>
                <a:schemeClr val="accent2">
                  <a:lumMod val="50000"/>
                </a:schemeClr>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399519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74828-BD9C-E78B-DB7A-7F4E07962BFD}"/>
              </a:ext>
            </a:extLst>
          </p:cNvPr>
          <p:cNvSpPr>
            <a:spLocks noGrp="1"/>
          </p:cNvSpPr>
          <p:nvPr>
            <p:ph type="title"/>
          </p:nvPr>
        </p:nvSpPr>
        <p:spPr/>
        <p:txBody>
          <a:bodyPr>
            <a:normAutofit/>
          </a:bodyPr>
          <a:lstStyle/>
          <a:p>
            <a:r>
              <a:rPr lang="en-US" sz="3200" dirty="0">
                <a:solidFill>
                  <a:schemeClr val="accent2">
                    <a:lumMod val="50000"/>
                  </a:schemeClr>
                </a:solidFill>
                <a:latin typeface="Segoe UI Light" panose="020B0502040204020203" pitchFamily="34" charset="0"/>
                <a:cs typeface="Segoe UI Light" panose="020B0502040204020203" pitchFamily="34" charset="0"/>
              </a:rPr>
              <a:t>SOHO Wireless Network Security</a:t>
            </a:r>
          </a:p>
        </p:txBody>
      </p:sp>
      <p:sp>
        <p:nvSpPr>
          <p:cNvPr id="3" name="Content Placeholder 2">
            <a:extLst>
              <a:ext uri="{FF2B5EF4-FFF2-40B4-BE49-F238E27FC236}">
                <a16:creationId xmlns:a16="http://schemas.microsoft.com/office/drawing/2014/main" id="{451E25A9-5DF4-8CB5-F804-53FA385E88D6}"/>
              </a:ext>
            </a:extLst>
          </p:cNvPr>
          <p:cNvSpPr>
            <a:spLocks noGrp="1"/>
          </p:cNvSpPr>
          <p:nvPr>
            <p:ph idx="1"/>
          </p:nvPr>
        </p:nvSpPr>
        <p:spPr>
          <a:xfrm>
            <a:off x="838200" y="1825625"/>
            <a:ext cx="10515600" cy="3197637"/>
          </a:xfrm>
        </p:spPr>
        <p:txBody>
          <a:bodyPr>
            <a:normAutofit/>
          </a:bodyPr>
          <a:lstStyle/>
          <a:p>
            <a:pPr marL="0" indent="0">
              <a:buNone/>
            </a:pPr>
            <a:r>
              <a:rPr lang="en-US" sz="2000" dirty="0">
                <a:solidFill>
                  <a:schemeClr val="accent2">
                    <a:lumMod val="50000"/>
                  </a:schemeClr>
                </a:solidFill>
                <a:latin typeface="Segoe UI Light" panose="020B0502040204020203" pitchFamily="34" charset="0"/>
                <a:cs typeface="Segoe UI Light" panose="020B0502040204020203" pitchFamily="34" charset="0"/>
              </a:rPr>
              <a:t>By using the MAC Filtering feature, we can gain more control of wireless stations connecting to an access point.  The rules applied through MAC Filtering can be allowed or denied to remove a user from accessing our SOHO network.  If the “Allow” feature is enabled and the station, however, has no entries, then no wireless station can connect to the access point because the option has no specified addresses to compare to, that will allow access to the network.</a:t>
            </a:r>
          </a:p>
          <a:p>
            <a:pPr marL="0" indent="0">
              <a:buNone/>
            </a:pPr>
            <a:endParaRPr lang="en-US" sz="2000" dirty="0">
              <a:solidFill>
                <a:schemeClr val="accent2">
                  <a:lumMod val="50000"/>
                </a:schemeClr>
              </a:solidFill>
              <a:latin typeface="Segoe UI Light" panose="020B0502040204020203" pitchFamily="34" charset="0"/>
              <a:cs typeface="Segoe UI Light" panose="020B0502040204020203" pitchFamily="34" charset="0"/>
            </a:endParaRPr>
          </a:p>
          <a:p>
            <a:pPr marL="0" indent="0">
              <a:buNone/>
            </a:pPr>
            <a:r>
              <a:rPr lang="en-US" sz="2000" dirty="0">
                <a:solidFill>
                  <a:schemeClr val="accent2">
                    <a:lumMod val="50000"/>
                  </a:schemeClr>
                </a:solidFill>
                <a:latin typeface="Segoe UI Light" panose="020B0502040204020203" pitchFamily="34" charset="0"/>
                <a:cs typeface="Segoe UI Light" panose="020B0502040204020203" pitchFamily="34" charset="0"/>
              </a:rPr>
              <a:t>The standard wireless security settings found within most routers are WPA/WPA2, WEP security.  Recommended by TP-Link is to have WPA2-PSK AES Encryption enabled which is the current strongest standard for wireless security.</a:t>
            </a:r>
          </a:p>
          <a:p>
            <a:pPr marL="0" indent="0">
              <a:buNone/>
            </a:pPr>
            <a:endParaRPr lang="en-US" sz="2000" dirty="0">
              <a:solidFill>
                <a:schemeClr val="accent2">
                  <a:lumMod val="50000"/>
                </a:schemeClr>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832665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74828-BD9C-E78B-DB7A-7F4E07962BFD}"/>
              </a:ext>
            </a:extLst>
          </p:cNvPr>
          <p:cNvSpPr>
            <a:spLocks noGrp="1"/>
          </p:cNvSpPr>
          <p:nvPr>
            <p:ph type="title"/>
          </p:nvPr>
        </p:nvSpPr>
        <p:spPr/>
        <p:txBody>
          <a:bodyPr>
            <a:normAutofit/>
          </a:bodyPr>
          <a:lstStyle/>
          <a:p>
            <a:r>
              <a:rPr lang="en-US" sz="3200" dirty="0">
                <a:solidFill>
                  <a:schemeClr val="accent2">
                    <a:lumMod val="50000"/>
                  </a:schemeClr>
                </a:solidFill>
                <a:latin typeface="Segoe UI Light" panose="020B0502040204020203" pitchFamily="34" charset="0"/>
                <a:cs typeface="Segoe UI Light" panose="020B0502040204020203" pitchFamily="34" charset="0"/>
              </a:rPr>
              <a:t>SOHO Wireless Network Security</a:t>
            </a:r>
          </a:p>
        </p:txBody>
      </p:sp>
      <p:sp>
        <p:nvSpPr>
          <p:cNvPr id="3" name="Content Placeholder 2">
            <a:extLst>
              <a:ext uri="{FF2B5EF4-FFF2-40B4-BE49-F238E27FC236}">
                <a16:creationId xmlns:a16="http://schemas.microsoft.com/office/drawing/2014/main" id="{451E25A9-5DF4-8CB5-F804-53FA385E88D6}"/>
              </a:ext>
            </a:extLst>
          </p:cNvPr>
          <p:cNvSpPr>
            <a:spLocks noGrp="1"/>
          </p:cNvSpPr>
          <p:nvPr>
            <p:ph idx="1"/>
          </p:nvPr>
        </p:nvSpPr>
        <p:spPr>
          <a:xfrm>
            <a:off x="838200" y="1825625"/>
            <a:ext cx="10515600" cy="4800806"/>
          </a:xfrm>
        </p:spPr>
        <p:txBody>
          <a:bodyPr>
            <a:normAutofit fontScale="92500" lnSpcReduction="10000"/>
          </a:bodyPr>
          <a:lstStyle/>
          <a:p>
            <a:pPr marL="0" indent="0">
              <a:buNone/>
            </a:pPr>
            <a:r>
              <a:rPr lang="en-US" sz="2000" dirty="0">
                <a:solidFill>
                  <a:schemeClr val="accent2">
                    <a:lumMod val="50000"/>
                  </a:schemeClr>
                </a:solidFill>
                <a:latin typeface="Segoe UI Light" panose="020B0502040204020203" pitchFamily="34" charset="0"/>
                <a:cs typeface="Segoe UI Light" panose="020B0502040204020203" pitchFamily="34" charset="0"/>
              </a:rPr>
              <a:t>Among the configurations explored in this module, identifying with a single true security function is challenging because security requirements are situational.  For example, if within a home environment, employing Dynamic IP configuration alongside a firewall can monitor and block unwanted traffic effectively.  Additionally, incorporating WPA2-PSK AES encryption and utilizing a VPN for confidential work will enhance security best.  Furthermore, as network administrators, the ability to fine-tune security by implementing a combination of static and dynamic IP addressing, allows specific devices to benefit from static IP addressing with dedicated firewalls. Employing MAC filtering provides us an additional layer of security by preventing any unauthorized devices to access our SOHO network. Lastly, keeping updated software and firmware must be considered for best practices with network security.  </a:t>
            </a:r>
          </a:p>
          <a:p>
            <a:pPr marL="0" indent="0">
              <a:buNone/>
            </a:pPr>
            <a:endParaRPr lang="en-US" sz="2000" dirty="0">
              <a:solidFill>
                <a:schemeClr val="accent2">
                  <a:lumMod val="50000"/>
                </a:schemeClr>
              </a:solidFill>
              <a:latin typeface="Segoe UI Light" panose="020B0502040204020203" pitchFamily="34" charset="0"/>
              <a:cs typeface="Segoe UI Light" panose="020B0502040204020203" pitchFamily="34" charset="0"/>
            </a:endParaRPr>
          </a:p>
          <a:p>
            <a:pPr marL="0" indent="0">
              <a:buNone/>
            </a:pPr>
            <a:r>
              <a:rPr lang="en-US" sz="2000" dirty="0">
                <a:solidFill>
                  <a:schemeClr val="accent2">
                    <a:lumMod val="50000"/>
                  </a:schemeClr>
                </a:solidFill>
                <a:latin typeface="Segoe UI Light" panose="020B0502040204020203" pitchFamily="34" charset="0"/>
                <a:cs typeface="Segoe UI Light" panose="020B0502040204020203" pitchFamily="34" charset="0"/>
              </a:rPr>
              <a:t>After deploying all the strategies throughout this project, I would safeguard my personal home network by implementing a router that receives a LAN connection from the ISP.  This router will have a build-in Firewall and would then connect to a switch, enabling access to the router and switch configurations from a central computer via a LAN between the two.  For Wi-Fi security, I would enable WPA3 encryption on both the router and switch.  For coverage and performance, I would deploy a mesh-style network with additional wireless extenders across my property.  Finally, I would incorporate network monitoring software with IDS and Anti-Malware features to enhance overall security.</a:t>
            </a:r>
          </a:p>
        </p:txBody>
      </p:sp>
    </p:spTree>
    <p:extLst>
      <p:ext uri="{BB962C8B-B14F-4D97-AF65-F5344CB8AC3E}">
        <p14:creationId xmlns:p14="http://schemas.microsoft.com/office/powerpoint/2010/main" val="2240931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393C6A-9C30-D295-4636-5F6D209B6B28}"/>
              </a:ext>
              <a:ext uri="{C183D7F6-B498-43B3-948B-1728B52AA6E4}">
                <adec:decorative xmlns:adec="http://schemas.microsoft.com/office/drawing/2017/decorative" val="1"/>
              </a:ext>
            </a:extLst>
          </p:cNvPr>
          <p:cNvSpPr/>
          <p:nvPr/>
        </p:nvSpPr>
        <p:spPr>
          <a:xfrm>
            <a:off x="1720850" y="0"/>
            <a:ext cx="2349500" cy="993775"/>
          </a:xfrm>
          <a:prstGeom prst="rect">
            <a:avLst/>
          </a:prstGeom>
          <a:solidFill>
            <a:srgbClr val="FFBE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6E28390-198E-63D3-FC8C-E848033FDB41}"/>
              </a:ext>
              <a:ext uri="{C183D7F6-B498-43B3-948B-1728B52AA6E4}">
                <adec:decorative xmlns:adec="http://schemas.microsoft.com/office/drawing/2017/decorative" val="1"/>
              </a:ext>
            </a:extLst>
          </p:cNvPr>
          <p:cNvSpPr/>
          <p:nvPr/>
        </p:nvSpPr>
        <p:spPr>
          <a:xfrm>
            <a:off x="1253836" y="439386"/>
            <a:ext cx="3345873" cy="5118265"/>
          </a:xfrm>
          <a:prstGeom prst="rect">
            <a:avLst/>
          </a:prstGeom>
          <a:solidFill>
            <a:schemeClr val="accent2">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07D8766-87C1-CA08-915F-069C05D39349}"/>
              </a:ext>
            </a:extLst>
          </p:cNvPr>
          <p:cNvSpPr txBox="1"/>
          <p:nvPr/>
        </p:nvSpPr>
        <p:spPr>
          <a:xfrm>
            <a:off x="6096000" y="3618659"/>
            <a:ext cx="6097978" cy="1938992"/>
          </a:xfrm>
          <a:prstGeom prst="rect">
            <a:avLst/>
          </a:prstGeom>
          <a:noFill/>
        </p:spPr>
        <p:txBody>
          <a:bodyPr wrap="square">
            <a:spAutoFit/>
          </a:bodyPr>
          <a:lstStyle/>
          <a:p>
            <a:pPr algn="l"/>
            <a:r>
              <a:rPr lang="en-US" sz="2000" dirty="0">
                <a:solidFill>
                  <a:schemeClr val="accent2">
                    <a:lumMod val="50000"/>
                  </a:schemeClr>
                </a:solidFill>
                <a:latin typeface="Segoe UI Light" panose="020B0502040204020203" pitchFamily="34" charset="0"/>
                <a:cs typeface="Segoe UI Light" panose="020B0502040204020203" pitchFamily="34" charset="0"/>
              </a:rPr>
              <a:t>From network configurations to firewall functionality of mesh or hybrid style networks, </a:t>
            </a:r>
            <a:r>
              <a:rPr lang="en-US" sz="2000" b="0" i="0" dirty="0">
                <a:solidFill>
                  <a:schemeClr val="accent2">
                    <a:lumMod val="50000"/>
                  </a:schemeClr>
                </a:solidFill>
                <a:effectLst/>
                <a:latin typeface="Segoe UI Light" panose="020B0502040204020203" pitchFamily="34" charset="0"/>
                <a:cs typeface="Segoe UI Light" panose="020B0502040204020203" pitchFamily="34" charset="0"/>
              </a:rPr>
              <a:t>TP-Links module emulator provides a practical example of network security and setup working with a 2.4GHz connection.  </a:t>
            </a:r>
            <a:r>
              <a:rPr lang="en-US" sz="2000" dirty="0">
                <a:solidFill>
                  <a:schemeClr val="accent2">
                    <a:lumMod val="50000"/>
                  </a:schemeClr>
                </a:solidFill>
                <a:latin typeface="Segoe UI Light" panose="020B0502040204020203" pitchFamily="34" charset="0"/>
                <a:cs typeface="Segoe UI Light" panose="020B0502040204020203" pitchFamily="34" charset="0"/>
              </a:rPr>
              <a:t>WEP2, Mac Filtering, and IP Addressing determine functionality and security of our SOHO networks.  </a:t>
            </a:r>
            <a:endParaRPr lang="en-US" sz="2000" b="0" i="0" dirty="0">
              <a:solidFill>
                <a:schemeClr val="accent2">
                  <a:lumMod val="50000"/>
                </a:schemeClr>
              </a:solidFill>
              <a:effectLst/>
              <a:latin typeface="Segoe UI Light" panose="020B0502040204020203" pitchFamily="34" charset="0"/>
              <a:cs typeface="Segoe UI Light" panose="020B0502040204020203" pitchFamily="34" charset="0"/>
            </a:endParaRPr>
          </a:p>
        </p:txBody>
      </p:sp>
      <p:pic>
        <p:nvPicPr>
          <p:cNvPr id="3" name="Picture 2" descr="A blue hexagon with a lock and numbers&#10;&#10;Description automatically generated">
            <a:extLst>
              <a:ext uri="{FF2B5EF4-FFF2-40B4-BE49-F238E27FC236}">
                <a16:creationId xmlns:a16="http://schemas.microsoft.com/office/drawing/2014/main" id="{DB0DDCF6-DFEE-195C-1B9F-D0AB4D30EF1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66462" y="270539"/>
            <a:ext cx="2704688" cy="3125803"/>
          </a:xfrm>
          <a:prstGeom prst="rect">
            <a:avLst/>
          </a:prstGeom>
        </p:spPr>
      </p:pic>
    </p:spTree>
    <p:extLst>
      <p:ext uri="{BB962C8B-B14F-4D97-AF65-F5344CB8AC3E}">
        <p14:creationId xmlns:p14="http://schemas.microsoft.com/office/powerpoint/2010/main" val="2581867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669B811-A0EB-E12D-A56C-ED1451DC1FEF}"/>
              </a:ext>
            </a:extLst>
          </p:cNvPr>
          <p:cNvGrpSpPr/>
          <p:nvPr/>
        </p:nvGrpSpPr>
        <p:grpSpPr>
          <a:xfrm>
            <a:off x="6873176" y="1929740"/>
            <a:ext cx="5330699" cy="2998519"/>
            <a:chOff x="6873176" y="2530080"/>
            <a:chExt cx="5330699" cy="2998519"/>
          </a:xfrm>
        </p:grpSpPr>
        <p:pic>
          <p:nvPicPr>
            <p:cNvPr id="8" name="Picture 7" descr="A blue and white network&#10;&#10;Description automatically generated with medium confidence">
              <a:extLst>
                <a:ext uri="{FF2B5EF4-FFF2-40B4-BE49-F238E27FC236}">
                  <a16:creationId xmlns:a16="http://schemas.microsoft.com/office/drawing/2014/main" id="{3A09A6FE-06D4-8215-7B31-2BDEBC2B062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73176" y="2530081"/>
              <a:ext cx="5330699" cy="2998518"/>
            </a:xfrm>
            <a:prstGeom prst="rect">
              <a:avLst/>
            </a:prstGeom>
          </p:spPr>
        </p:pic>
        <p:sp>
          <p:nvSpPr>
            <p:cNvPr id="9" name="TextBox 8">
              <a:extLst>
                <a:ext uri="{FF2B5EF4-FFF2-40B4-BE49-F238E27FC236}">
                  <a16:creationId xmlns:a16="http://schemas.microsoft.com/office/drawing/2014/main" id="{B8E54258-5791-7756-5B88-DD4087D2C941}"/>
                </a:ext>
              </a:extLst>
            </p:cNvPr>
            <p:cNvSpPr txBox="1"/>
            <p:nvPr/>
          </p:nvSpPr>
          <p:spPr>
            <a:xfrm>
              <a:off x="9190472" y="2530080"/>
              <a:ext cx="3001528" cy="230832"/>
            </a:xfrm>
            <a:prstGeom prst="rect">
              <a:avLst/>
            </a:prstGeom>
            <a:noFill/>
          </p:spPr>
          <p:txBody>
            <a:bodyPr wrap="square" rtlCol="0">
              <a:spAutoFit/>
            </a:bodyPr>
            <a:lstStyle/>
            <a:p>
              <a:r>
                <a:rPr lang="en-US" sz="900" dirty="0">
                  <a:hlinkClick r:id="rId3" tooltip="https://www.devblog.no/en/article/networks-and-networking"/>
                </a:rPr>
                <a:t>This Photo</a:t>
              </a:r>
              <a:r>
                <a:rPr lang="en-US" sz="900" dirty="0"/>
                <a:t> by Unknown Author is licensed under </a:t>
              </a:r>
              <a:r>
                <a:rPr lang="en-US" sz="900" dirty="0">
                  <a:hlinkClick r:id="rId4" tooltip="https://creativecommons.org/licenses/by-nc/3.0/"/>
                </a:rPr>
                <a:t>CC BY-NC</a:t>
              </a:r>
              <a:endParaRPr lang="en-US" sz="900" dirty="0"/>
            </a:p>
          </p:txBody>
        </p:sp>
      </p:grpSp>
      <p:sp>
        <p:nvSpPr>
          <p:cNvPr id="4" name="Rectangle 3">
            <a:extLst>
              <a:ext uri="{FF2B5EF4-FFF2-40B4-BE49-F238E27FC236}">
                <a16:creationId xmlns:a16="http://schemas.microsoft.com/office/drawing/2014/main" id="{99F37649-2EA0-46BB-F06C-66DE49D38550}"/>
              </a:ext>
              <a:ext uri="{C183D7F6-B498-43B3-948B-1728B52AA6E4}">
                <adec:decorative xmlns:adec="http://schemas.microsoft.com/office/drawing/2017/decorative" val="1"/>
              </a:ext>
            </a:extLst>
          </p:cNvPr>
          <p:cNvSpPr/>
          <p:nvPr/>
        </p:nvSpPr>
        <p:spPr>
          <a:xfrm>
            <a:off x="6696075" y="0"/>
            <a:ext cx="2895600" cy="6858000"/>
          </a:xfrm>
          <a:prstGeom prst="rect">
            <a:avLst/>
          </a:prstGeom>
          <a:solidFill>
            <a:srgbClr val="FFBE9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B11B70D-4E57-1C2B-5112-DDA3A35A01FA}"/>
              </a:ext>
            </a:extLst>
          </p:cNvPr>
          <p:cNvSpPr txBox="1"/>
          <p:nvPr/>
        </p:nvSpPr>
        <p:spPr>
          <a:xfrm>
            <a:off x="574861" y="142505"/>
            <a:ext cx="2220686" cy="584775"/>
          </a:xfrm>
          <a:prstGeom prst="rect">
            <a:avLst/>
          </a:prstGeom>
          <a:noFill/>
        </p:spPr>
        <p:txBody>
          <a:bodyPr wrap="square" rtlCol="0">
            <a:spAutoFit/>
          </a:bodyPr>
          <a:lstStyle/>
          <a:p>
            <a:r>
              <a:rPr lang="en-US" sz="3200" dirty="0">
                <a:solidFill>
                  <a:schemeClr val="accent2">
                    <a:lumMod val="50000"/>
                  </a:schemeClr>
                </a:solidFill>
                <a:latin typeface="Segoe UI Light" panose="020B0502040204020203" pitchFamily="34" charset="0"/>
                <a:cs typeface="Segoe UI Light" panose="020B0502040204020203" pitchFamily="34" charset="0"/>
              </a:rPr>
              <a:t>Challenges</a:t>
            </a:r>
          </a:p>
        </p:txBody>
      </p:sp>
      <p:sp>
        <p:nvSpPr>
          <p:cNvPr id="6" name="TextBox 5">
            <a:extLst>
              <a:ext uri="{FF2B5EF4-FFF2-40B4-BE49-F238E27FC236}">
                <a16:creationId xmlns:a16="http://schemas.microsoft.com/office/drawing/2014/main" id="{1E15A26A-0788-D528-3F05-FCD10E3FED3C}"/>
              </a:ext>
            </a:extLst>
          </p:cNvPr>
          <p:cNvSpPr txBox="1"/>
          <p:nvPr/>
        </p:nvSpPr>
        <p:spPr>
          <a:xfrm>
            <a:off x="574861" y="856357"/>
            <a:ext cx="6032664" cy="6001643"/>
          </a:xfrm>
          <a:prstGeom prst="rect">
            <a:avLst/>
          </a:prstGeom>
          <a:noFill/>
        </p:spPr>
        <p:txBody>
          <a:bodyPr wrap="square" rtlCol="0">
            <a:spAutoFit/>
          </a:bodyPr>
          <a:lstStyle/>
          <a:p>
            <a:r>
              <a:rPr lang="en-US" sz="1600" dirty="0">
                <a:solidFill>
                  <a:schemeClr val="accent2">
                    <a:lumMod val="50000"/>
                  </a:schemeClr>
                </a:solidFill>
                <a:latin typeface="Segoe UI Light" panose="020B0502040204020203" pitchFamily="34" charset="0"/>
                <a:cs typeface="Segoe UI Light" panose="020B0502040204020203" pitchFamily="34" charset="0"/>
              </a:rPr>
              <a:t>Challenges are great for growth, but I did face some along the way.</a:t>
            </a:r>
          </a:p>
          <a:p>
            <a:endParaRPr lang="en-US" sz="1600" dirty="0">
              <a:solidFill>
                <a:schemeClr val="accent2">
                  <a:lumMod val="50000"/>
                </a:schemeClr>
              </a:solidFill>
              <a:latin typeface="Segoe UI Light" panose="020B0502040204020203" pitchFamily="34" charset="0"/>
              <a:cs typeface="Segoe UI Light" panose="020B0502040204020203" pitchFamily="34" charset="0"/>
            </a:endParaRPr>
          </a:p>
          <a:p>
            <a:r>
              <a:rPr lang="en-US" sz="1600" dirty="0">
                <a:solidFill>
                  <a:schemeClr val="accent2">
                    <a:lumMod val="50000"/>
                  </a:schemeClr>
                </a:solidFill>
                <a:latin typeface="Segoe UI Light" panose="020B0502040204020203" pitchFamily="34" charset="0"/>
                <a:cs typeface="Segoe UI Light" panose="020B0502040204020203" pitchFamily="34" charset="0"/>
              </a:rPr>
              <a:t>When logging into Ubuntu and Entering passwords into Ubuntu’s shell terminal for administrative access requires careful keystrokes.  Navigating through information generated by the </a:t>
            </a:r>
            <a:r>
              <a:rPr lang="en-US" sz="1600" i="1" dirty="0" err="1">
                <a:solidFill>
                  <a:schemeClr val="accent2">
                    <a:lumMod val="50000"/>
                  </a:schemeClr>
                </a:solidFill>
                <a:latin typeface="Segoe UI Light" panose="020B0502040204020203" pitchFamily="34" charset="0"/>
                <a:cs typeface="Segoe UI Light" panose="020B0502040204020203" pitchFamily="34" charset="0"/>
              </a:rPr>
              <a:t>ip</a:t>
            </a:r>
            <a:r>
              <a:rPr lang="en-US" sz="1600" i="1" dirty="0">
                <a:solidFill>
                  <a:schemeClr val="accent2">
                    <a:lumMod val="50000"/>
                  </a:schemeClr>
                </a:solidFill>
                <a:latin typeface="Segoe UI Light" panose="020B0502040204020203" pitchFamily="34" charset="0"/>
                <a:cs typeface="Segoe UI Light" panose="020B0502040204020203" pitchFamily="34" charset="0"/>
              </a:rPr>
              <a:t> </a:t>
            </a:r>
            <a:r>
              <a:rPr lang="en-US" sz="1600" i="1" dirty="0" err="1">
                <a:solidFill>
                  <a:schemeClr val="accent2">
                    <a:lumMod val="50000"/>
                  </a:schemeClr>
                </a:solidFill>
                <a:latin typeface="Segoe UI Light" panose="020B0502040204020203" pitchFamily="34" charset="0"/>
                <a:cs typeface="Segoe UI Light" panose="020B0502040204020203" pitchFamily="34" charset="0"/>
              </a:rPr>
              <a:t>addr</a:t>
            </a:r>
            <a:r>
              <a:rPr lang="en-US" sz="1600" i="1" dirty="0">
                <a:solidFill>
                  <a:schemeClr val="accent2">
                    <a:lumMod val="50000"/>
                  </a:schemeClr>
                </a:solidFill>
                <a:latin typeface="Segoe UI Light" panose="020B0502040204020203" pitchFamily="34" charset="0"/>
                <a:cs typeface="Segoe UI Light" panose="020B0502040204020203" pitchFamily="34" charset="0"/>
              </a:rPr>
              <a:t> </a:t>
            </a:r>
            <a:r>
              <a:rPr lang="en-US" sz="1600" dirty="0">
                <a:solidFill>
                  <a:schemeClr val="accent2">
                    <a:lumMod val="50000"/>
                  </a:schemeClr>
                </a:solidFill>
                <a:latin typeface="Segoe UI Light" panose="020B0502040204020203" pitchFamily="34" charset="0"/>
                <a:cs typeface="Segoe UI Light" panose="020B0502040204020203" pitchFamily="34" charset="0"/>
              </a:rPr>
              <a:t>command in our Ubuntu terminal while searching for the </a:t>
            </a:r>
            <a:r>
              <a:rPr lang="en-US" sz="1600" dirty="0" err="1">
                <a:solidFill>
                  <a:schemeClr val="accent2">
                    <a:lumMod val="50000"/>
                  </a:schemeClr>
                </a:solidFill>
                <a:latin typeface="Segoe UI Light" panose="020B0502040204020203" pitchFamily="34" charset="0"/>
                <a:cs typeface="Segoe UI Light" panose="020B0502040204020203" pitchFamily="34" charset="0"/>
              </a:rPr>
              <a:t>inet</a:t>
            </a:r>
            <a:r>
              <a:rPr lang="en-US" sz="1600" dirty="0">
                <a:solidFill>
                  <a:schemeClr val="accent2">
                    <a:lumMod val="50000"/>
                  </a:schemeClr>
                </a:solidFill>
                <a:latin typeface="Segoe UI Light" panose="020B0502040204020203" pitchFamily="34" charset="0"/>
                <a:cs typeface="Segoe UI Light" panose="020B0502040204020203" pitchFamily="34" charset="0"/>
              </a:rPr>
              <a:t> protocol family is also challenging because of the volume of output.  </a:t>
            </a:r>
          </a:p>
          <a:p>
            <a:endParaRPr lang="en-US" sz="1600" dirty="0">
              <a:solidFill>
                <a:schemeClr val="accent2">
                  <a:lumMod val="50000"/>
                </a:schemeClr>
              </a:solidFill>
              <a:latin typeface="Segoe UI Light" panose="020B0502040204020203" pitchFamily="34" charset="0"/>
              <a:cs typeface="Segoe UI Light" panose="020B0502040204020203" pitchFamily="34" charset="0"/>
            </a:endParaRPr>
          </a:p>
          <a:p>
            <a:r>
              <a:rPr lang="en-US" sz="1600" dirty="0">
                <a:solidFill>
                  <a:schemeClr val="accent2">
                    <a:lumMod val="50000"/>
                  </a:schemeClr>
                </a:solidFill>
                <a:latin typeface="Segoe UI Light" panose="020B0502040204020203" pitchFamily="34" charset="0"/>
                <a:cs typeface="Segoe UI Light" panose="020B0502040204020203" pitchFamily="34" charset="0"/>
              </a:rPr>
              <a:t>Creating a table to document subnet notations can present as difficult requiring accurately calculated values for each netmask ID and determining the first and last usable host addresses.  </a:t>
            </a:r>
          </a:p>
          <a:p>
            <a:endParaRPr lang="en-US" sz="1600" dirty="0">
              <a:solidFill>
                <a:schemeClr val="accent2">
                  <a:lumMod val="50000"/>
                </a:schemeClr>
              </a:solidFill>
              <a:latin typeface="Segoe UI Light" panose="020B0502040204020203" pitchFamily="34" charset="0"/>
              <a:cs typeface="Segoe UI Light" panose="020B0502040204020203" pitchFamily="34" charset="0"/>
            </a:endParaRPr>
          </a:p>
          <a:p>
            <a:r>
              <a:rPr lang="en-US" sz="1600" dirty="0">
                <a:solidFill>
                  <a:schemeClr val="accent2">
                    <a:lumMod val="50000"/>
                  </a:schemeClr>
                </a:solidFill>
                <a:latin typeface="Segoe UI Light" panose="020B0502040204020203" pitchFamily="34" charset="0"/>
                <a:cs typeface="Segoe UI Light" panose="020B0502040204020203" pitchFamily="34" charset="0"/>
              </a:rPr>
              <a:t>When working with Microsoft Visio the sizing and arranging of copper wire or LAN connections between devices are sensitive and correct placement requires custom arrangement to depict the diagram correctly.  </a:t>
            </a:r>
          </a:p>
          <a:p>
            <a:endParaRPr lang="en-US" sz="1600" dirty="0">
              <a:solidFill>
                <a:schemeClr val="accent2">
                  <a:lumMod val="50000"/>
                </a:schemeClr>
              </a:solidFill>
              <a:latin typeface="Segoe UI Light" panose="020B0502040204020203" pitchFamily="34" charset="0"/>
              <a:cs typeface="Segoe UI Light" panose="020B0502040204020203" pitchFamily="34" charset="0"/>
            </a:endParaRPr>
          </a:p>
          <a:p>
            <a:r>
              <a:rPr lang="en-US" sz="1600" dirty="0">
                <a:solidFill>
                  <a:schemeClr val="accent2">
                    <a:lumMod val="50000"/>
                  </a:schemeClr>
                </a:solidFill>
                <a:latin typeface="Segoe UI Light" panose="020B0502040204020203" pitchFamily="34" charset="0"/>
                <a:cs typeface="Segoe UI Light" panose="020B0502040204020203" pitchFamily="34" charset="0"/>
              </a:rPr>
              <a:t>Also maintaining a record of IP addresses and subnet information is crucial for accuracy and labeling. </a:t>
            </a:r>
          </a:p>
          <a:p>
            <a:endParaRPr lang="en-US" sz="1600" dirty="0">
              <a:solidFill>
                <a:schemeClr val="accent2">
                  <a:lumMod val="50000"/>
                </a:schemeClr>
              </a:solidFill>
              <a:latin typeface="Segoe UI Light" panose="020B0502040204020203" pitchFamily="34" charset="0"/>
              <a:cs typeface="Segoe UI Light" panose="020B0502040204020203" pitchFamily="34" charset="0"/>
            </a:endParaRPr>
          </a:p>
          <a:p>
            <a:r>
              <a:rPr lang="en-US" sz="1600" dirty="0">
                <a:solidFill>
                  <a:schemeClr val="accent2">
                    <a:lumMod val="50000"/>
                  </a:schemeClr>
                </a:solidFill>
                <a:latin typeface="Segoe UI Light" panose="020B0502040204020203" pitchFamily="34" charset="0"/>
                <a:cs typeface="Segoe UI Light" panose="020B0502040204020203" pitchFamily="34" charset="0"/>
              </a:rPr>
              <a:t>Lastly, organizing MAC filtering can be a complex task we must pay close attention to the correct order input into the filtering feature with MAC addresses.</a:t>
            </a:r>
          </a:p>
          <a:p>
            <a:endParaRPr lang="en-US" sz="1600" dirty="0">
              <a:solidFill>
                <a:schemeClr val="accent2">
                  <a:lumMod val="50000"/>
                </a:schemeClr>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528478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5344EBA-572D-2EE3-8B5B-74D051F51689}"/>
              </a:ext>
            </a:extLst>
          </p:cNvPr>
          <p:cNvGrpSpPr/>
          <p:nvPr/>
        </p:nvGrpSpPr>
        <p:grpSpPr>
          <a:xfrm>
            <a:off x="6779160" y="1903299"/>
            <a:ext cx="5518482" cy="3051402"/>
            <a:chOff x="6767285" y="1903299"/>
            <a:chExt cx="5518482" cy="3051402"/>
          </a:xfrm>
        </p:grpSpPr>
        <p:pic>
          <p:nvPicPr>
            <p:cNvPr id="7" name="Picture 6" descr="A hand drawing a drawing on a glass&#10;&#10;Description automatically generated">
              <a:extLst>
                <a:ext uri="{FF2B5EF4-FFF2-40B4-BE49-F238E27FC236}">
                  <a16:creationId xmlns:a16="http://schemas.microsoft.com/office/drawing/2014/main" id="{958EA5C5-3849-DF75-07D4-7F00FF79F44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67285" y="1903299"/>
              <a:ext cx="5424715" cy="3051402"/>
            </a:xfrm>
            <a:prstGeom prst="rect">
              <a:avLst/>
            </a:prstGeom>
          </p:spPr>
        </p:pic>
        <p:sp>
          <p:nvSpPr>
            <p:cNvPr id="8" name="TextBox 7">
              <a:extLst>
                <a:ext uri="{FF2B5EF4-FFF2-40B4-BE49-F238E27FC236}">
                  <a16:creationId xmlns:a16="http://schemas.microsoft.com/office/drawing/2014/main" id="{EB371AD7-9181-B38A-1177-F822FBDC41E8}"/>
                </a:ext>
              </a:extLst>
            </p:cNvPr>
            <p:cNvSpPr txBox="1"/>
            <p:nvPr/>
          </p:nvSpPr>
          <p:spPr>
            <a:xfrm>
              <a:off x="9143754" y="4723869"/>
              <a:ext cx="3142013" cy="230832"/>
            </a:xfrm>
            <a:prstGeom prst="rect">
              <a:avLst/>
            </a:prstGeom>
            <a:noFill/>
          </p:spPr>
          <p:txBody>
            <a:bodyPr wrap="square" rtlCol="0">
              <a:spAutoFit/>
            </a:bodyPr>
            <a:lstStyle/>
            <a:p>
              <a:r>
                <a:rPr lang="en-US" sz="900" dirty="0">
                  <a:hlinkClick r:id="rId3" tooltip="https://www.hrbartender.com/2019/recruiting/career-development-activities/"/>
                </a:rPr>
                <a:t>This Photo</a:t>
              </a:r>
              <a:r>
                <a:rPr lang="en-US" sz="900" dirty="0"/>
                <a:t> by Unknown Author is licensed under </a:t>
              </a:r>
              <a:r>
                <a:rPr lang="en-US" sz="900" dirty="0">
                  <a:hlinkClick r:id="rId4" tooltip="https://creativecommons.org/licenses/by-nc-nd/3.0/"/>
                </a:rPr>
                <a:t>CC BY-NC-ND</a:t>
              </a:r>
              <a:endParaRPr lang="en-US" sz="900" dirty="0"/>
            </a:p>
          </p:txBody>
        </p:sp>
      </p:grpSp>
      <p:sp>
        <p:nvSpPr>
          <p:cNvPr id="4" name="Rectangle 3">
            <a:extLst>
              <a:ext uri="{FF2B5EF4-FFF2-40B4-BE49-F238E27FC236}">
                <a16:creationId xmlns:a16="http://schemas.microsoft.com/office/drawing/2014/main" id="{99F37649-2EA0-46BB-F06C-66DE49D38550}"/>
              </a:ext>
              <a:ext uri="{C183D7F6-B498-43B3-948B-1728B52AA6E4}">
                <adec:decorative xmlns:adec="http://schemas.microsoft.com/office/drawing/2017/decorative" val="1"/>
              </a:ext>
            </a:extLst>
          </p:cNvPr>
          <p:cNvSpPr/>
          <p:nvPr/>
        </p:nvSpPr>
        <p:spPr>
          <a:xfrm>
            <a:off x="6696075" y="0"/>
            <a:ext cx="2895600" cy="6858000"/>
          </a:xfrm>
          <a:prstGeom prst="rect">
            <a:avLst/>
          </a:prstGeom>
          <a:solidFill>
            <a:srgbClr val="FFBE9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B11B70D-4E57-1C2B-5112-DDA3A35A01FA}"/>
              </a:ext>
            </a:extLst>
          </p:cNvPr>
          <p:cNvSpPr txBox="1"/>
          <p:nvPr/>
        </p:nvSpPr>
        <p:spPr>
          <a:xfrm>
            <a:off x="558140" y="526100"/>
            <a:ext cx="3443843" cy="584775"/>
          </a:xfrm>
          <a:prstGeom prst="rect">
            <a:avLst/>
          </a:prstGeom>
          <a:noFill/>
        </p:spPr>
        <p:txBody>
          <a:bodyPr wrap="square" rtlCol="0">
            <a:spAutoFit/>
          </a:bodyPr>
          <a:lstStyle/>
          <a:p>
            <a:r>
              <a:rPr lang="en-US" sz="3200" dirty="0">
                <a:solidFill>
                  <a:schemeClr val="accent2">
                    <a:lumMod val="50000"/>
                  </a:schemeClr>
                </a:solidFill>
                <a:latin typeface="Segoe UI Light" panose="020B0502040204020203" pitchFamily="34" charset="0"/>
                <a:cs typeface="Segoe UI Light" panose="020B0502040204020203" pitchFamily="34" charset="0"/>
              </a:rPr>
              <a:t>Skills &amp; Growth</a:t>
            </a:r>
          </a:p>
        </p:txBody>
      </p:sp>
      <p:sp>
        <p:nvSpPr>
          <p:cNvPr id="6" name="TextBox 5">
            <a:extLst>
              <a:ext uri="{FF2B5EF4-FFF2-40B4-BE49-F238E27FC236}">
                <a16:creationId xmlns:a16="http://schemas.microsoft.com/office/drawing/2014/main" id="{1E15A26A-0788-D528-3F05-FCD10E3FED3C}"/>
              </a:ext>
            </a:extLst>
          </p:cNvPr>
          <p:cNvSpPr txBox="1"/>
          <p:nvPr/>
        </p:nvSpPr>
        <p:spPr>
          <a:xfrm>
            <a:off x="558140" y="1305203"/>
            <a:ext cx="5537860" cy="502669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solidFill>
                  <a:schemeClr val="accent2">
                    <a:lumMod val="50000"/>
                  </a:schemeClr>
                </a:solidFill>
                <a:latin typeface="Segoe UI Light" panose="020B0502040204020203" pitchFamily="34" charset="0"/>
                <a:cs typeface="Segoe UI Light" panose="020B0502040204020203" pitchFamily="34" charset="0"/>
              </a:rPr>
              <a:t>Effective Network Troubleshooting.</a:t>
            </a:r>
          </a:p>
          <a:p>
            <a:pPr marL="285750" indent="-285750">
              <a:lnSpc>
                <a:spcPct val="150000"/>
              </a:lnSpc>
              <a:buFont typeface="Arial" panose="020B0604020202020204" pitchFamily="34" charset="0"/>
              <a:buChar char="•"/>
            </a:pPr>
            <a:r>
              <a:rPr lang="en-US" dirty="0">
                <a:solidFill>
                  <a:schemeClr val="accent2">
                    <a:lumMod val="50000"/>
                  </a:schemeClr>
                </a:solidFill>
                <a:latin typeface="Segoe UI Light" panose="020B0502040204020203" pitchFamily="34" charset="0"/>
                <a:cs typeface="Segoe UI Light" panose="020B0502040204020203" pitchFamily="34" charset="0"/>
              </a:rPr>
              <a:t>SOHO Wireless Network Troubleshooting.</a:t>
            </a:r>
          </a:p>
          <a:p>
            <a:pPr marL="285750" indent="-285750">
              <a:lnSpc>
                <a:spcPct val="150000"/>
              </a:lnSpc>
              <a:buFont typeface="Arial" panose="020B0604020202020204" pitchFamily="34" charset="0"/>
              <a:buChar char="•"/>
            </a:pPr>
            <a:r>
              <a:rPr lang="en-US" dirty="0">
                <a:solidFill>
                  <a:schemeClr val="accent2">
                    <a:lumMod val="50000"/>
                  </a:schemeClr>
                </a:solidFill>
                <a:latin typeface="Segoe UI Light" panose="020B0502040204020203" pitchFamily="34" charset="0"/>
                <a:cs typeface="Segoe UI Light" panose="020B0502040204020203" pitchFamily="34" charset="0"/>
              </a:rPr>
              <a:t>Proficiency in Linux Networking Commands.</a:t>
            </a:r>
          </a:p>
          <a:p>
            <a:pPr marL="285750" indent="-285750">
              <a:lnSpc>
                <a:spcPct val="150000"/>
              </a:lnSpc>
              <a:buFont typeface="Arial" panose="020B0604020202020204" pitchFamily="34" charset="0"/>
              <a:buChar char="•"/>
            </a:pPr>
            <a:r>
              <a:rPr lang="en-US" dirty="0">
                <a:solidFill>
                  <a:schemeClr val="accent2">
                    <a:lumMod val="50000"/>
                  </a:schemeClr>
                </a:solidFill>
                <a:latin typeface="Segoe UI Light" panose="020B0502040204020203" pitchFamily="34" charset="0"/>
                <a:cs typeface="Segoe UI Light" panose="020B0502040204020203" pitchFamily="34" charset="0"/>
              </a:rPr>
              <a:t>Functional Network Implementation.</a:t>
            </a:r>
          </a:p>
          <a:p>
            <a:pPr marL="285750" indent="-285750">
              <a:lnSpc>
                <a:spcPct val="150000"/>
              </a:lnSpc>
              <a:buFont typeface="Arial" panose="020B0604020202020204" pitchFamily="34" charset="0"/>
              <a:buChar char="•"/>
            </a:pPr>
            <a:r>
              <a:rPr lang="en-US" dirty="0">
                <a:solidFill>
                  <a:schemeClr val="accent2">
                    <a:lumMod val="50000"/>
                  </a:schemeClr>
                </a:solidFill>
                <a:latin typeface="Segoe UI Light" panose="020B0502040204020203" pitchFamily="34" charset="0"/>
                <a:cs typeface="Segoe UI Light" panose="020B0502040204020203" pitchFamily="34" charset="0"/>
              </a:rPr>
              <a:t>Ticketing skills through IP Address Documentation</a:t>
            </a:r>
          </a:p>
          <a:p>
            <a:pPr marL="285750" indent="-285750">
              <a:lnSpc>
                <a:spcPct val="150000"/>
              </a:lnSpc>
              <a:buFont typeface="Arial" panose="020B0604020202020204" pitchFamily="34" charset="0"/>
              <a:buChar char="•"/>
            </a:pPr>
            <a:r>
              <a:rPr lang="en-US" dirty="0">
                <a:solidFill>
                  <a:schemeClr val="accent2">
                    <a:lumMod val="50000"/>
                  </a:schemeClr>
                </a:solidFill>
                <a:latin typeface="Segoe UI Light" panose="020B0502040204020203" pitchFamily="34" charset="0"/>
                <a:cs typeface="Segoe UI Light" panose="020B0502040204020203" pitchFamily="34" charset="0"/>
              </a:rPr>
              <a:t>Attention to Detail.</a:t>
            </a:r>
          </a:p>
          <a:p>
            <a:pPr marL="285750" indent="-285750">
              <a:lnSpc>
                <a:spcPct val="150000"/>
              </a:lnSpc>
              <a:buFont typeface="Arial" panose="020B0604020202020204" pitchFamily="34" charset="0"/>
              <a:buChar char="•"/>
            </a:pPr>
            <a:r>
              <a:rPr lang="en-US" dirty="0">
                <a:solidFill>
                  <a:schemeClr val="accent2">
                    <a:lumMod val="50000"/>
                  </a:schemeClr>
                </a:solidFill>
                <a:latin typeface="Segoe UI Light" panose="020B0502040204020203" pitchFamily="34" charset="0"/>
                <a:cs typeface="Segoe UI Light" panose="020B0502040204020203" pitchFamily="34" charset="0"/>
              </a:rPr>
              <a:t>Application of Network Protocols for Configuration and Connectivity.</a:t>
            </a:r>
          </a:p>
          <a:p>
            <a:pPr marL="285750" indent="-285750">
              <a:lnSpc>
                <a:spcPct val="150000"/>
              </a:lnSpc>
              <a:buFont typeface="Arial" panose="020B0604020202020204" pitchFamily="34" charset="0"/>
              <a:buChar char="•"/>
            </a:pPr>
            <a:r>
              <a:rPr lang="en-US" dirty="0">
                <a:solidFill>
                  <a:schemeClr val="accent2">
                    <a:lumMod val="50000"/>
                  </a:schemeClr>
                </a:solidFill>
                <a:latin typeface="Segoe UI Light" panose="020B0502040204020203" pitchFamily="34" charset="0"/>
                <a:cs typeface="Segoe UI Light" panose="020B0502040204020203" pitchFamily="34" charset="0"/>
              </a:rPr>
              <a:t>Conceptual and Logical Network Design.</a:t>
            </a:r>
          </a:p>
          <a:p>
            <a:pPr marL="285750" indent="-285750">
              <a:lnSpc>
                <a:spcPct val="150000"/>
              </a:lnSpc>
              <a:buFont typeface="Arial" panose="020B0604020202020204" pitchFamily="34" charset="0"/>
              <a:buChar char="•"/>
            </a:pPr>
            <a:r>
              <a:rPr lang="en-US" dirty="0">
                <a:solidFill>
                  <a:schemeClr val="accent2">
                    <a:lumMod val="50000"/>
                  </a:schemeClr>
                </a:solidFill>
                <a:latin typeface="Segoe UI Light" panose="020B0502040204020203" pitchFamily="34" charset="0"/>
                <a:cs typeface="Segoe UI Light" panose="020B0502040204020203" pitchFamily="34" charset="0"/>
              </a:rPr>
              <a:t>Network Security Planning and Implementation.</a:t>
            </a:r>
          </a:p>
          <a:p>
            <a:pPr marL="285750" indent="-285750">
              <a:lnSpc>
                <a:spcPct val="150000"/>
              </a:lnSpc>
              <a:buFont typeface="Arial" panose="020B0604020202020204" pitchFamily="34" charset="0"/>
              <a:buChar char="•"/>
            </a:pPr>
            <a:r>
              <a:rPr lang="en-US" dirty="0">
                <a:solidFill>
                  <a:schemeClr val="accent2">
                    <a:lumMod val="50000"/>
                  </a:schemeClr>
                </a:solidFill>
                <a:latin typeface="Segoe UI Light" panose="020B0502040204020203" pitchFamily="34" charset="0"/>
                <a:cs typeface="Segoe UI Light" panose="020B0502040204020203" pitchFamily="34" charset="0"/>
              </a:rPr>
              <a:t>Designing Infrastructure for Security, Cloud Access, and Automation.</a:t>
            </a:r>
          </a:p>
        </p:txBody>
      </p:sp>
    </p:spTree>
    <p:extLst>
      <p:ext uri="{BB962C8B-B14F-4D97-AF65-F5344CB8AC3E}">
        <p14:creationId xmlns:p14="http://schemas.microsoft.com/office/powerpoint/2010/main" val="1887051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393C6A-9C30-D295-4636-5F6D209B6B28}"/>
              </a:ext>
              <a:ext uri="{C183D7F6-B498-43B3-948B-1728B52AA6E4}">
                <adec:decorative xmlns:adec="http://schemas.microsoft.com/office/drawing/2017/decorative" val="1"/>
              </a:ext>
            </a:extLst>
          </p:cNvPr>
          <p:cNvSpPr/>
          <p:nvPr/>
        </p:nvSpPr>
        <p:spPr>
          <a:xfrm>
            <a:off x="1720850" y="0"/>
            <a:ext cx="2349500" cy="993775"/>
          </a:xfrm>
          <a:prstGeom prst="rect">
            <a:avLst/>
          </a:prstGeom>
          <a:solidFill>
            <a:srgbClr val="FFBE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6E28390-198E-63D3-FC8C-E848033FDB41}"/>
              </a:ext>
              <a:ext uri="{C183D7F6-B498-43B3-948B-1728B52AA6E4}">
                <adec:decorative xmlns:adec="http://schemas.microsoft.com/office/drawing/2017/decorative" val="1"/>
              </a:ext>
            </a:extLst>
          </p:cNvPr>
          <p:cNvSpPr/>
          <p:nvPr/>
        </p:nvSpPr>
        <p:spPr>
          <a:xfrm>
            <a:off x="1253836" y="439386"/>
            <a:ext cx="3345873" cy="5118265"/>
          </a:xfrm>
          <a:prstGeom prst="rect">
            <a:avLst/>
          </a:prstGeom>
          <a:solidFill>
            <a:schemeClr val="accent2">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A9F87678-C4F6-F31D-0161-1BA5B0683704}"/>
              </a:ext>
            </a:extLst>
          </p:cNvPr>
          <p:cNvSpPr txBox="1"/>
          <p:nvPr/>
        </p:nvSpPr>
        <p:spPr>
          <a:xfrm>
            <a:off x="6096000" y="409000"/>
            <a:ext cx="1864426" cy="584775"/>
          </a:xfrm>
          <a:prstGeom prst="rect">
            <a:avLst/>
          </a:prstGeom>
          <a:noFill/>
        </p:spPr>
        <p:txBody>
          <a:bodyPr wrap="square" rtlCol="0">
            <a:spAutoFit/>
          </a:bodyPr>
          <a:lstStyle/>
          <a:p>
            <a:r>
              <a:rPr lang="en-US" sz="3200" dirty="0">
                <a:solidFill>
                  <a:schemeClr val="accent2">
                    <a:lumMod val="50000"/>
                  </a:schemeClr>
                </a:solidFill>
                <a:latin typeface="Segoe UI Light" panose="020B0502040204020203" pitchFamily="34" charset="0"/>
                <a:cs typeface="Segoe UI Light" panose="020B0502040204020203" pitchFamily="34" charset="0"/>
              </a:rPr>
              <a:t>Summary</a:t>
            </a:r>
          </a:p>
        </p:txBody>
      </p:sp>
      <p:sp>
        <p:nvSpPr>
          <p:cNvPr id="3" name="TextBox 2">
            <a:extLst>
              <a:ext uri="{FF2B5EF4-FFF2-40B4-BE49-F238E27FC236}">
                <a16:creationId xmlns:a16="http://schemas.microsoft.com/office/drawing/2014/main" id="{7CB7CC41-1502-F688-49D4-D61E500F55B4}"/>
              </a:ext>
            </a:extLst>
          </p:cNvPr>
          <p:cNvSpPr txBox="1"/>
          <p:nvPr/>
        </p:nvSpPr>
        <p:spPr>
          <a:xfrm>
            <a:off x="6096000" y="1074509"/>
            <a:ext cx="5850577" cy="4708981"/>
          </a:xfrm>
          <a:prstGeom prst="rect">
            <a:avLst/>
          </a:prstGeom>
          <a:noFill/>
        </p:spPr>
        <p:txBody>
          <a:bodyPr wrap="square" rtlCol="0">
            <a:spAutoFit/>
          </a:bodyPr>
          <a:lstStyle/>
          <a:p>
            <a:r>
              <a:rPr lang="en-US" sz="2000" dirty="0">
                <a:solidFill>
                  <a:schemeClr val="accent2">
                    <a:lumMod val="50000"/>
                  </a:schemeClr>
                </a:solidFill>
                <a:latin typeface="Segoe UI Light" panose="020B0502040204020203" pitchFamily="34" charset="0"/>
                <a:cs typeface="Segoe UI Light" panose="020B0502040204020203" pitchFamily="34" charset="0"/>
              </a:rPr>
              <a:t>With valuable insights and hands-on experience through network management and security.  We learn how to access and configure a SOHO router, assign IP addresses, and learn to recognize where troubleshooting is necessary.  Through the practical exercises we gain proficiency in networking commands, network design, and the application of network protocols.  Additionally, we dive into the importance and significance of network security while paying attention to each detail with MAC Filtering and firewall configurations.  This project has equipped me with essential career skills in network administration and security, allowing for the right preparation of real-world networking challenges or opportunities.</a:t>
            </a:r>
          </a:p>
        </p:txBody>
      </p:sp>
    </p:spTree>
    <p:extLst>
      <p:ext uri="{BB962C8B-B14F-4D97-AF65-F5344CB8AC3E}">
        <p14:creationId xmlns:p14="http://schemas.microsoft.com/office/powerpoint/2010/main" val="994247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106BC-FEB5-AF7F-7835-16EF18B50412}"/>
              </a:ext>
            </a:extLst>
          </p:cNvPr>
          <p:cNvSpPr>
            <a:spLocks noGrp="1"/>
          </p:cNvSpPr>
          <p:nvPr>
            <p:ph type="title"/>
          </p:nvPr>
        </p:nvSpPr>
        <p:spPr>
          <a:xfrm>
            <a:off x="838200" y="243444"/>
            <a:ext cx="2118756" cy="679904"/>
          </a:xfrm>
        </p:spPr>
        <p:txBody>
          <a:bodyPr>
            <a:normAutofit/>
          </a:bodyPr>
          <a:lstStyle/>
          <a:p>
            <a:r>
              <a:rPr lang="en-US" sz="3200" dirty="0">
                <a:solidFill>
                  <a:schemeClr val="accent2">
                    <a:lumMod val="50000"/>
                  </a:schemeClr>
                </a:solidFill>
                <a:latin typeface="Segoe UI Light" panose="020B0502040204020203" pitchFamily="34" charset="0"/>
                <a:cs typeface="Segoe UI Light" panose="020B0502040204020203" pitchFamily="34" charset="0"/>
              </a:rPr>
              <a:t>References</a:t>
            </a:r>
          </a:p>
        </p:txBody>
      </p:sp>
      <p:sp>
        <p:nvSpPr>
          <p:cNvPr id="3" name="Content Placeholder 2">
            <a:extLst>
              <a:ext uri="{FF2B5EF4-FFF2-40B4-BE49-F238E27FC236}">
                <a16:creationId xmlns:a16="http://schemas.microsoft.com/office/drawing/2014/main" id="{5F09B410-DFE4-E2EF-8A50-E1775312F095}"/>
              </a:ext>
            </a:extLst>
          </p:cNvPr>
          <p:cNvSpPr>
            <a:spLocks noGrp="1"/>
          </p:cNvSpPr>
          <p:nvPr>
            <p:ph idx="1"/>
          </p:nvPr>
        </p:nvSpPr>
        <p:spPr>
          <a:xfrm>
            <a:off x="838200" y="923348"/>
            <a:ext cx="10515600" cy="5934652"/>
          </a:xfrm>
        </p:spPr>
        <p:txBody>
          <a:bodyPr>
            <a:noAutofit/>
          </a:bodyPr>
          <a:lstStyle/>
          <a:p>
            <a:pPr marL="0" indent="0">
              <a:buNone/>
            </a:pPr>
            <a:r>
              <a:rPr lang="en-US" sz="1400" dirty="0" err="1">
                <a:solidFill>
                  <a:schemeClr val="accent2">
                    <a:lumMod val="50000"/>
                  </a:schemeClr>
                </a:solidFill>
                <a:latin typeface="Segoe UI Light" panose="020B0502040204020203" pitchFamily="34" charset="0"/>
                <a:cs typeface="Segoe UI Light" panose="020B0502040204020203" pitchFamily="34" charset="0"/>
              </a:rPr>
              <a:t>Garn</a:t>
            </a:r>
            <a:r>
              <a:rPr lang="en-US" sz="1400" dirty="0">
                <a:solidFill>
                  <a:schemeClr val="accent2">
                    <a:lumMod val="50000"/>
                  </a:schemeClr>
                </a:solidFill>
                <a:latin typeface="Segoe UI Light" panose="020B0502040204020203" pitchFamily="34" charset="0"/>
                <a:cs typeface="Segoe UI Light" panose="020B0502040204020203" pitchFamily="34" charset="0"/>
              </a:rPr>
              <a:t>, D. (2022). </a:t>
            </a:r>
            <a:r>
              <a:rPr lang="en-US" sz="1400" i="1" dirty="0">
                <a:solidFill>
                  <a:schemeClr val="accent2">
                    <a:lumMod val="50000"/>
                  </a:schemeClr>
                </a:solidFill>
                <a:latin typeface="Segoe UI Light" panose="020B0502040204020203" pitchFamily="34" charset="0"/>
                <a:cs typeface="Segoe UI Light" panose="020B0502040204020203" pitchFamily="34" charset="0"/>
              </a:rPr>
              <a:t>4 IP Configuration Commands Every </a:t>
            </a:r>
            <a:r>
              <a:rPr lang="en-US" sz="1400" i="1" dirty="0" err="1">
                <a:solidFill>
                  <a:schemeClr val="accent2">
                    <a:lumMod val="50000"/>
                  </a:schemeClr>
                </a:solidFill>
                <a:latin typeface="Segoe UI Light" panose="020B0502040204020203" pitchFamily="34" charset="0"/>
                <a:cs typeface="Segoe UI Light" panose="020B0502040204020203" pitchFamily="34" charset="0"/>
              </a:rPr>
              <a:t>SysAdmin</a:t>
            </a:r>
            <a:r>
              <a:rPr lang="en-US" sz="1400" i="1" dirty="0">
                <a:solidFill>
                  <a:schemeClr val="accent2">
                    <a:lumMod val="50000"/>
                  </a:schemeClr>
                </a:solidFill>
                <a:latin typeface="Segoe UI Light" panose="020B0502040204020203" pitchFamily="34" charset="0"/>
                <a:cs typeface="Segoe UI Light" panose="020B0502040204020203" pitchFamily="34" charset="0"/>
              </a:rPr>
              <a:t> Should know. </a:t>
            </a:r>
            <a:r>
              <a:rPr lang="en-US" sz="1400" dirty="0">
                <a:solidFill>
                  <a:schemeClr val="accent2">
                    <a:lumMod val="50000"/>
                  </a:schemeClr>
                </a:solidFill>
                <a:latin typeface="Segoe UI Light" panose="020B0502040204020203" pitchFamily="34" charset="0"/>
                <a:cs typeface="Segoe UI Light" panose="020B0502040204020203" pitchFamily="34" charset="0"/>
              </a:rPr>
              <a:t>CompTIA. Retrieved from </a:t>
            </a:r>
            <a:r>
              <a:rPr lang="en-US" sz="1400" dirty="0">
                <a:solidFill>
                  <a:schemeClr val="accent2">
                    <a:lumMod val="50000"/>
                  </a:schemeClr>
                </a:solidFill>
                <a:latin typeface="Segoe UI Light" panose="020B0502040204020203" pitchFamily="34" charset="0"/>
                <a:cs typeface="Segoe UI Light" panose="020B0502040204020203" pitchFamily="34" charset="0"/>
                <a:hlinkClick r:id="rId2">
                  <a:extLst>
                    <a:ext uri="{A12FA001-AC4F-418D-AE19-62706E023703}">
                      <ahyp:hlinkClr xmlns:ahyp="http://schemas.microsoft.com/office/drawing/2018/hyperlinkcolor" val="tx"/>
                    </a:ext>
                  </a:extLst>
                </a:hlinkClick>
              </a:rPr>
              <a:t>https://www.comptia.org/blog/ip-configuration-commands</a:t>
            </a:r>
            <a:endParaRPr lang="en-US" sz="1400" dirty="0">
              <a:solidFill>
                <a:schemeClr val="accent2">
                  <a:lumMod val="50000"/>
                </a:schemeClr>
              </a:solidFill>
              <a:latin typeface="Segoe UI Light" panose="020B0502040204020203" pitchFamily="34" charset="0"/>
              <a:cs typeface="Segoe UI Light" panose="020B0502040204020203" pitchFamily="34" charset="0"/>
            </a:endParaRPr>
          </a:p>
          <a:p>
            <a:pPr marL="0" indent="0">
              <a:buNone/>
            </a:pPr>
            <a:endParaRPr lang="en-US" sz="1400" dirty="0">
              <a:solidFill>
                <a:schemeClr val="accent2">
                  <a:lumMod val="50000"/>
                </a:schemeClr>
              </a:solidFill>
              <a:latin typeface="Segoe UI Light" panose="020B0502040204020203" pitchFamily="34" charset="0"/>
              <a:cs typeface="Segoe UI Light" panose="020B0502040204020203" pitchFamily="34" charset="0"/>
            </a:endParaRPr>
          </a:p>
          <a:p>
            <a:pPr marL="0" indent="0">
              <a:buNone/>
            </a:pPr>
            <a:r>
              <a:rPr lang="en-US" sz="1400" dirty="0">
                <a:solidFill>
                  <a:schemeClr val="accent2">
                    <a:lumMod val="50000"/>
                  </a:schemeClr>
                </a:solidFill>
                <a:latin typeface="Segoe UI Light" panose="020B0502040204020203" pitchFamily="34" charset="0"/>
                <a:cs typeface="Segoe UI Light" panose="020B0502040204020203" pitchFamily="34" charset="0"/>
              </a:rPr>
              <a:t>West, J. (2022, 2019). </a:t>
            </a:r>
            <a:r>
              <a:rPr lang="en-US" sz="1400" i="1" dirty="0">
                <a:solidFill>
                  <a:schemeClr val="accent2">
                    <a:lumMod val="50000"/>
                  </a:schemeClr>
                </a:solidFill>
                <a:latin typeface="Segoe UI Light" panose="020B0502040204020203" pitchFamily="34" charset="0"/>
                <a:cs typeface="Segoe UI Light" panose="020B0502040204020203" pitchFamily="34" charset="0"/>
              </a:rPr>
              <a:t>CompTIA Network+. </a:t>
            </a:r>
            <a:r>
              <a:rPr lang="en-US" sz="1400" dirty="0">
                <a:solidFill>
                  <a:schemeClr val="accent2">
                    <a:lumMod val="50000"/>
                  </a:schemeClr>
                </a:solidFill>
                <a:latin typeface="Segoe UI Light" panose="020B0502040204020203" pitchFamily="34" charset="0"/>
                <a:cs typeface="Segoe UI Light" panose="020B0502040204020203" pitchFamily="34" charset="0"/>
              </a:rPr>
              <a:t>Cengage Learning, Inc., 9</a:t>
            </a:r>
            <a:r>
              <a:rPr lang="en-US" sz="1400" baseline="30000" dirty="0">
                <a:solidFill>
                  <a:schemeClr val="accent2">
                    <a:lumMod val="50000"/>
                  </a:schemeClr>
                </a:solidFill>
                <a:latin typeface="Segoe UI Light" panose="020B0502040204020203" pitchFamily="34" charset="0"/>
                <a:cs typeface="Segoe UI Light" panose="020B0502040204020203" pitchFamily="34" charset="0"/>
              </a:rPr>
              <a:t>th</a:t>
            </a:r>
            <a:r>
              <a:rPr lang="en-US" sz="1400" dirty="0">
                <a:solidFill>
                  <a:schemeClr val="accent2">
                    <a:lumMod val="50000"/>
                  </a:schemeClr>
                </a:solidFill>
                <a:latin typeface="Segoe UI Light" panose="020B0502040204020203" pitchFamily="34" charset="0"/>
                <a:cs typeface="Segoe UI Light" panose="020B0502040204020203" pitchFamily="34" charset="0"/>
              </a:rPr>
              <a:t> edition. </a:t>
            </a:r>
          </a:p>
          <a:p>
            <a:pPr marL="0" indent="0">
              <a:buNone/>
            </a:pPr>
            <a:endParaRPr lang="en-US" sz="1400" dirty="0">
              <a:solidFill>
                <a:schemeClr val="accent2">
                  <a:lumMod val="50000"/>
                </a:schemeClr>
              </a:solidFill>
              <a:latin typeface="Segoe UI Light" panose="020B0502040204020203" pitchFamily="34" charset="0"/>
              <a:cs typeface="Segoe UI Light" panose="020B0502040204020203" pitchFamily="34" charset="0"/>
            </a:endParaRPr>
          </a:p>
          <a:p>
            <a:pPr marL="0" indent="0">
              <a:buNone/>
            </a:pPr>
            <a:r>
              <a:rPr lang="en-US" sz="1400" b="0" i="0" dirty="0">
                <a:solidFill>
                  <a:schemeClr val="accent2">
                    <a:lumMod val="50000"/>
                  </a:schemeClr>
                </a:solidFill>
                <a:effectLst/>
                <a:latin typeface="Segoe UI Light" panose="020B0502040204020203" pitchFamily="34" charset="0"/>
                <a:cs typeface="Segoe UI Light" panose="020B0502040204020203" pitchFamily="34" charset="0"/>
              </a:rPr>
              <a:t>National Center for O*NET Development. 15-1231.00 - Computer Network Support Specialists. </a:t>
            </a:r>
            <a:r>
              <a:rPr lang="en-US" sz="1400" b="0" i="1" dirty="0">
                <a:solidFill>
                  <a:schemeClr val="accent2">
                    <a:lumMod val="50000"/>
                  </a:schemeClr>
                </a:solidFill>
                <a:effectLst/>
                <a:latin typeface="Segoe UI Light" panose="020B0502040204020203" pitchFamily="34" charset="0"/>
                <a:cs typeface="Segoe UI Light" panose="020B0502040204020203" pitchFamily="34" charset="0"/>
              </a:rPr>
              <a:t>O*NET </a:t>
            </a:r>
            <a:r>
              <a:rPr lang="en-US" sz="1400" b="0" i="1" dirty="0" err="1">
                <a:solidFill>
                  <a:schemeClr val="accent2">
                    <a:lumMod val="50000"/>
                  </a:schemeClr>
                </a:solidFill>
                <a:effectLst/>
                <a:latin typeface="Segoe UI Light" panose="020B0502040204020203" pitchFamily="34" charset="0"/>
                <a:cs typeface="Segoe UI Light" panose="020B0502040204020203" pitchFamily="34" charset="0"/>
              </a:rPr>
              <a:t>OnLine</a:t>
            </a:r>
            <a:r>
              <a:rPr lang="en-US" sz="1400" b="0" i="0" dirty="0">
                <a:solidFill>
                  <a:schemeClr val="accent2">
                    <a:lumMod val="50000"/>
                  </a:schemeClr>
                </a:solidFill>
                <a:effectLst/>
                <a:latin typeface="Segoe UI Light" panose="020B0502040204020203" pitchFamily="34" charset="0"/>
                <a:cs typeface="Segoe UI Light" panose="020B0502040204020203" pitchFamily="34" charset="0"/>
              </a:rPr>
              <a:t>. Retrieved November 11, 2023, from </a:t>
            </a:r>
            <a:r>
              <a:rPr lang="en-US" sz="1400" b="0" i="0" u="sng" dirty="0">
                <a:solidFill>
                  <a:schemeClr val="accent2">
                    <a:lumMod val="50000"/>
                  </a:schemeClr>
                </a:solidFill>
                <a:effectLst/>
                <a:latin typeface="Segoe UI Light" panose="020B0502040204020203" pitchFamily="34" charset="0"/>
                <a:cs typeface="Segoe UI Light" panose="020B0502040204020203" pitchFamily="34" charset="0"/>
                <a:hlinkClick r:id="rId3">
                  <a:extLst>
                    <a:ext uri="{A12FA001-AC4F-418D-AE19-62706E023703}">
                      <ahyp:hlinkClr xmlns:ahyp="http://schemas.microsoft.com/office/drawing/2018/hyperlinkcolor" val="tx"/>
                    </a:ext>
                  </a:extLst>
                </a:hlinkClick>
              </a:rPr>
              <a:t>https://www.onetonline.org/link/summary/15-1231.00</a:t>
            </a:r>
            <a:endParaRPr lang="en-US" sz="1400" b="0" i="0" u="sng" dirty="0">
              <a:solidFill>
                <a:schemeClr val="accent2">
                  <a:lumMod val="50000"/>
                </a:schemeClr>
              </a:solidFill>
              <a:effectLst/>
              <a:latin typeface="Segoe UI Light" panose="020B0502040204020203" pitchFamily="34" charset="0"/>
              <a:cs typeface="Segoe UI Light" panose="020B0502040204020203" pitchFamily="34" charset="0"/>
            </a:endParaRPr>
          </a:p>
          <a:p>
            <a:pPr marL="0" indent="0">
              <a:buNone/>
            </a:pPr>
            <a:endParaRPr lang="en-US" sz="1400" dirty="0">
              <a:solidFill>
                <a:schemeClr val="accent2">
                  <a:lumMod val="50000"/>
                </a:schemeClr>
              </a:solidFill>
              <a:latin typeface="Segoe UI Light" panose="020B0502040204020203" pitchFamily="34" charset="0"/>
              <a:cs typeface="Segoe UI Light" panose="020B0502040204020203" pitchFamily="34" charset="0"/>
            </a:endParaRPr>
          </a:p>
          <a:p>
            <a:pPr marL="0" indent="0">
              <a:buNone/>
            </a:pPr>
            <a:r>
              <a:rPr lang="en-US" sz="1400" dirty="0" err="1">
                <a:solidFill>
                  <a:schemeClr val="accent2">
                    <a:lumMod val="50000"/>
                  </a:schemeClr>
                </a:solidFill>
                <a:latin typeface="Segoe UI Light" panose="020B0502040204020203" pitchFamily="34" charset="0"/>
                <a:cs typeface="Segoe UI Light" panose="020B0502040204020203" pitchFamily="34" charset="0"/>
              </a:rPr>
              <a:t>Linkedin</a:t>
            </a:r>
            <a:r>
              <a:rPr lang="en-US" sz="1400" dirty="0">
                <a:solidFill>
                  <a:schemeClr val="accent2">
                    <a:lumMod val="50000"/>
                  </a:schemeClr>
                </a:solidFill>
                <a:latin typeface="Segoe UI Light" panose="020B0502040204020203" pitchFamily="34" charset="0"/>
                <a:cs typeface="Segoe UI Light" panose="020B0502040204020203" pitchFamily="34" charset="0"/>
              </a:rPr>
              <a:t>. (2023). </a:t>
            </a:r>
            <a:r>
              <a:rPr lang="en-US" sz="1400" i="1" dirty="0">
                <a:solidFill>
                  <a:schemeClr val="accent2">
                    <a:lumMod val="50000"/>
                  </a:schemeClr>
                </a:solidFill>
                <a:latin typeface="Segoe UI Light" panose="020B0502040204020203" pitchFamily="34" charset="0"/>
                <a:cs typeface="Segoe UI Light" panose="020B0502040204020203" pitchFamily="34" charset="0"/>
              </a:rPr>
              <a:t>What network challenges do you need to be prepared for in a Network Administrator interview? </a:t>
            </a:r>
            <a:r>
              <a:rPr lang="en-US" sz="1400" dirty="0" err="1">
                <a:solidFill>
                  <a:schemeClr val="accent2">
                    <a:lumMod val="50000"/>
                  </a:schemeClr>
                </a:solidFill>
                <a:latin typeface="Segoe UI Light" panose="020B0502040204020203" pitchFamily="34" charset="0"/>
                <a:cs typeface="Segoe UI Light" panose="020B0502040204020203" pitchFamily="34" charset="0"/>
              </a:rPr>
              <a:t>Linkedin</a:t>
            </a:r>
            <a:r>
              <a:rPr lang="en-US" sz="1400" dirty="0">
                <a:solidFill>
                  <a:schemeClr val="accent2">
                    <a:lumMod val="50000"/>
                  </a:schemeClr>
                </a:solidFill>
                <a:latin typeface="Segoe UI Light" panose="020B0502040204020203" pitchFamily="34" charset="0"/>
                <a:cs typeface="Segoe UI Light" panose="020B0502040204020203" pitchFamily="34" charset="0"/>
              </a:rPr>
              <a:t>. Retrieved from: </a:t>
            </a:r>
            <a:r>
              <a:rPr lang="en-US" sz="1400" dirty="0">
                <a:solidFill>
                  <a:schemeClr val="accent2">
                    <a:lumMod val="50000"/>
                  </a:schemeClr>
                </a:solidFill>
                <a:latin typeface="Segoe UI Light" panose="020B0502040204020203" pitchFamily="34" charset="0"/>
                <a:cs typeface="Segoe UI Light" panose="020B0502040204020203" pitchFamily="34" charset="0"/>
                <a:hlinkClick r:id="rId4">
                  <a:extLst>
                    <a:ext uri="{A12FA001-AC4F-418D-AE19-62706E023703}">
                      <ahyp:hlinkClr xmlns:ahyp="http://schemas.microsoft.com/office/drawing/2018/hyperlinkcolor" val="tx"/>
                    </a:ext>
                  </a:extLst>
                </a:hlinkClick>
              </a:rPr>
              <a:t>https://www.linkedin.com/advice/1/what-network-challenges-do-you-need-prepared#network-protocols</a:t>
            </a:r>
            <a:r>
              <a:rPr lang="en-US" sz="1400" dirty="0">
                <a:solidFill>
                  <a:schemeClr val="accent2">
                    <a:lumMod val="50000"/>
                  </a:schemeClr>
                </a:solidFill>
                <a:latin typeface="Segoe UI Light" panose="020B0502040204020203" pitchFamily="34" charset="0"/>
                <a:cs typeface="Segoe UI Light" panose="020B0502040204020203" pitchFamily="34" charset="0"/>
              </a:rPr>
              <a:t> </a:t>
            </a:r>
          </a:p>
          <a:p>
            <a:pPr marL="0" indent="0">
              <a:buNone/>
            </a:pPr>
            <a:endParaRPr lang="en-US" sz="1400" i="1" dirty="0">
              <a:solidFill>
                <a:schemeClr val="accent2">
                  <a:lumMod val="50000"/>
                </a:schemeClr>
              </a:solidFill>
              <a:effectLst/>
              <a:latin typeface="Segoe UI Light" panose="020B0502040204020203" pitchFamily="34" charset="0"/>
              <a:cs typeface="Segoe UI Light" panose="020B0502040204020203" pitchFamily="34" charset="0"/>
            </a:endParaRPr>
          </a:p>
          <a:p>
            <a:pPr marL="0" indent="0">
              <a:buNone/>
            </a:pPr>
            <a:r>
              <a:rPr lang="en-US" sz="1400" i="1" dirty="0">
                <a:solidFill>
                  <a:schemeClr val="accent2">
                    <a:lumMod val="50000"/>
                  </a:schemeClr>
                </a:solidFill>
                <a:effectLst/>
                <a:latin typeface="Segoe UI Light" panose="020B0502040204020203" pitchFamily="34" charset="0"/>
                <a:cs typeface="Segoe UI Light" panose="020B0502040204020203" pitchFamily="34" charset="0"/>
              </a:rPr>
              <a:t>Hot Technology: Microsoft </a:t>
            </a:r>
            <a:r>
              <a:rPr lang="en-US" sz="1400" i="1" dirty="0" err="1">
                <a:solidFill>
                  <a:schemeClr val="accent2">
                    <a:lumMod val="50000"/>
                  </a:schemeClr>
                </a:solidFill>
                <a:effectLst/>
                <a:latin typeface="Segoe UI Light" panose="020B0502040204020203" pitchFamily="34" charset="0"/>
                <a:cs typeface="Segoe UI Light" panose="020B0502040204020203" pitchFamily="34" charset="0"/>
              </a:rPr>
              <a:t>visio</a:t>
            </a:r>
            <a:r>
              <a:rPr lang="en-US" sz="1400" dirty="0">
                <a:solidFill>
                  <a:schemeClr val="accent2">
                    <a:lumMod val="50000"/>
                  </a:schemeClr>
                </a:solidFill>
                <a:effectLst/>
                <a:latin typeface="Segoe UI Light" panose="020B0502040204020203" pitchFamily="34" charset="0"/>
                <a:cs typeface="Segoe UI Light" panose="020B0502040204020203" pitchFamily="34" charset="0"/>
              </a:rPr>
              <a:t>. O*NET </a:t>
            </a:r>
            <a:r>
              <a:rPr lang="en-US" sz="1400" dirty="0" err="1">
                <a:solidFill>
                  <a:schemeClr val="accent2">
                    <a:lumMod val="50000"/>
                  </a:schemeClr>
                </a:solidFill>
                <a:effectLst/>
                <a:latin typeface="Segoe UI Light" panose="020B0502040204020203" pitchFamily="34" charset="0"/>
                <a:cs typeface="Segoe UI Light" panose="020B0502040204020203" pitchFamily="34" charset="0"/>
              </a:rPr>
              <a:t>OnLine</a:t>
            </a:r>
            <a:r>
              <a:rPr lang="en-US" sz="1400" dirty="0">
                <a:solidFill>
                  <a:schemeClr val="accent2">
                    <a:lumMod val="50000"/>
                  </a:schemeClr>
                </a:solidFill>
                <a:effectLst/>
                <a:latin typeface="Segoe UI Light" panose="020B0502040204020203" pitchFamily="34" charset="0"/>
                <a:cs typeface="Segoe UI Light" panose="020B0502040204020203" pitchFamily="34" charset="0"/>
              </a:rPr>
              <a:t>. (2022, July 30). </a:t>
            </a:r>
            <a:r>
              <a:rPr lang="en-US" sz="1400" dirty="0">
                <a:solidFill>
                  <a:schemeClr val="accent2">
                    <a:lumMod val="50000"/>
                  </a:schemeClr>
                </a:solidFill>
                <a:latin typeface="Segoe UI Light" panose="020B0502040204020203" pitchFamily="34" charset="0"/>
                <a:cs typeface="Segoe UI Light" panose="020B0502040204020203" pitchFamily="34" charset="0"/>
                <a:hlinkClick r:id="rId5">
                  <a:extLst>
                    <a:ext uri="{A12FA001-AC4F-418D-AE19-62706E023703}">
                      <ahyp:hlinkClr xmlns:ahyp="http://schemas.microsoft.com/office/drawing/2018/hyperlinkcolor" val="tx"/>
                    </a:ext>
                  </a:extLst>
                </a:hlinkClick>
              </a:rPr>
              <a:t>https://www.onetonline.org/search/hot_tech/example?e=Microsoft%20Visio</a:t>
            </a:r>
            <a:r>
              <a:rPr lang="en-US" sz="1400" dirty="0">
                <a:solidFill>
                  <a:schemeClr val="accent2">
                    <a:lumMod val="50000"/>
                  </a:schemeClr>
                </a:solidFill>
                <a:latin typeface="Segoe UI Light" panose="020B0502040204020203" pitchFamily="34" charset="0"/>
                <a:cs typeface="Segoe UI Light" panose="020B0502040204020203" pitchFamily="34" charset="0"/>
              </a:rPr>
              <a:t> </a:t>
            </a:r>
          </a:p>
          <a:p>
            <a:pPr marL="0" indent="0">
              <a:buNone/>
            </a:pPr>
            <a:endParaRPr lang="en-US" sz="1400" dirty="0">
              <a:solidFill>
                <a:schemeClr val="accent2">
                  <a:lumMod val="50000"/>
                </a:schemeClr>
              </a:solidFill>
              <a:latin typeface="Segoe UI Light" panose="020B0502040204020203" pitchFamily="34" charset="0"/>
              <a:cs typeface="Segoe UI Light" panose="020B0502040204020203" pitchFamily="34" charset="0"/>
            </a:endParaRPr>
          </a:p>
          <a:p>
            <a:pPr marL="0" indent="0">
              <a:buNone/>
            </a:pPr>
            <a:r>
              <a:rPr lang="en-US" sz="1400" dirty="0" err="1">
                <a:solidFill>
                  <a:schemeClr val="accent2">
                    <a:lumMod val="50000"/>
                  </a:schemeClr>
                </a:solidFill>
                <a:latin typeface="Segoe UI Light" panose="020B0502040204020203" pitchFamily="34" charset="0"/>
                <a:cs typeface="Segoe UI Light" panose="020B0502040204020203" pitchFamily="34" charset="0"/>
              </a:rPr>
              <a:t>Sushree</a:t>
            </a:r>
            <a:r>
              <a:rPr lang="en-US" sz="1400" dirty="0">
                <a:solidFill>
                  <a:schemeClr val="accent2">
                    <a:lumMod val="50000"/>
                  </a:schemeClr>
                </a:solidFill>
                <a:latin typeface="Segoe UI Light" panose="020B0502040204020203" pitchFamily="34" charset="0"/>
                <a:cs typeface="Segoe UI Light" panose="020B0502040204020203" pitchFamily="34" charset="0"/>
              </a:rPr>
              <a:t>, S. (2023). </a:t>
            </a:r>
            <a:r>
              <a:rPr lang="en-US" sz="1400" i="1" dirty="0">
                <a:solidFill>
                  <a:schemeClr val="accent2">
                    <a:lumMod val="50000"/>
                  </a:schemeClr>
                </a:solidFill>
                <a:latin typeface="Segoe UI Light" panose="020B0502040204020203" pitchFamily="34" charset="0"/>
                <a:cs typeface="Segoe UI Light" panose="020B0502040204020203" pitchFamily="34" charset="0"/>
              </a:rPr>
              <a:t>11 Essential Network Engineer Skills (With Salary). </a:t>
            </a:r>
            <a:r>
              <a:rPr lang="en-US" sz="1400" dirty="0">
                <a:solidFill>
                  <a:schemeClr val="accent2">
                    <a:lumMod val="50000"/>
                  </a:schemeClr>
                </a:solidFill>
                <a:latin typeface="Segoe UI Light" panose="020B0502040204020203" pitchFamily="34" charset="0"/>
                <a:cs typeface="Segoe UI Light" panose="020B0502040204020203" pitchFamily="34" charset="0"/>
              </a:rPr>
              <a:t>Indeed. </a:t>
            </a:r>
            <a:r>
              <a:rPr lang="en-US" sz="1400" dirty="0">
                <a:solidFill>
                  <a:schemeClr val="accent2">
                    <a:lumMod val="50000"/>
                  </a:schemeClr>
                </a:solidFill>
                <a:latin typeface="Segoe UI Light" panose="020B0502040204020203" pitchFamily="34" charset="0"/>
                <a:cs typeface="Segoe UI Light" panose="020B0502040204020203" pitchFamily="34" charset="0"/>
                <a:hlinkClick r:id="rId6">
                  <a:extLst>
                    <a:ext uri="{A12FA001-AC4F-418D-AE19-62706E023703}">
                      <ahyp:hlinkClr xmlns:ahyp="http://schemas.microsoft.com/office/drawing/2018/hyperlinkcolor" val="tx"/>
                    </a:ext>
                  </a:extLst>
                </a:hlinkClick>
              </a:rPr>
              <a:t>https://www.indeed.com/career-advice/resumes-cover-letters/network-engineer-skills</a:t>
            </a:r>
            <a:endParaRPr lang="en-US" sz="1400" dirty="0">
              <a:solidFill>
                <a:schemeClr val="accent2">
                  <a:lumMod val="50000"/>
                </a:schemeClr>
              </a:solidFill>
              <a:latin typeface="Segoe UI Light" panose="020B0502040204020203" pitchFamily="34" charset="0"/>
              <a:cs typeface="Segoe UI Light" panose="020B0502040204020203" pitchFamily="34" charset="0"/>
            </a:endParaRPr>
          </a:p>
          <a:p>
            <a:pPr marL="0" indent="0">
              <a:buNone/>
            </a:pPr>
            <a:endParaRPr lang="en-US" sz="1400" dirty="0">
              <a:solidFill>
                <a:schemeClr val="accent2">
                  <a:lumMod val="50000"/>
                </a:schemeClr>
              </a:solidFill>
              <a:latin typeface="Segoe UI Light" panose="020B0502040204020203" pitchFamily="34" charset="0"/>
              <a:cs typeface="Segoe UI Light" panose="020B0502040204020203" pitchFamily="34" charset="0"/>
            </a:endParaRPr>
          </a:p>
          <a:p>
            <a:pPr marL="0" indent="0">
              <a:buNone/>
            </a:pPr>
            <a:r>
              <a:rPr lang="en-US" sz="1400" dirty="0">
                <a:solidFill>
                  <a:schemeClr val="accent2">
                    <a:lumMod val="50000"/>
                  </a:schemeClr>
                </a:solidFill>
                <a:latin typeface="Segoe UI Light" panose="020B0502040204020203" pitchFamily="34" charset="0"/>
                <a:cs typeface="Segoe UI Light" panose="020B0502040204020203" pitchFamily="34" charset="0"/>
              </a:rPr>
              <a:t>TP-LINK. (2023). </a:t>
            </a:r>
            <a:r>
              <a:rPr lang="en-US" sz="1400" i="1" dirty="0">
                <a:solidFill>
                  <a:schemeClr val="accent2">
                    <a:lumMod val="50000"/>
                  </a:schemeClr>
                </a:solidFill>
                <a:latin typeface="Segoe UI Light" panose="020B0502040204020203" pitchFamily="34" charset="0"/>
                <a:cs typeface="Segoe UI Light" panose="020B0502040204020203" pitchFamily="34" charset="0"/>
              </a:rPr>
              <a:t>TP-Link Emulators. </a:t>
            </a:r>
            <a:r>
              <a:rPr lang="en-US" sz="1400" dirty="0">
                <a:solidFill>
                  <a:schemeClr val="accent2">
                    <a:lumMod val="50000"/>
                  </a:schemeClr>
                </a:solidFill>
                <a:latin typeface="Segoe UI Light" panose="020B0502040204020203" pitchFamily="34" charset="0"/>
                <a:cs typeface="Segoe UI Light" panose="020B0502040204020203" pitchFamily="34" charset="0"/>
              </a:rPr>
              <a:t>TP-Link Corporation Limited. </a:t>
            </a:r>
            <a:r>
              <a:rPr lang="en-US" sz="1400" dirty="0">
                <a:solidFill>
                  <a:schemeClr val="accent2">
                    <a:lumMod val="50000"/>
                  </a:schemeClr>
                </a:solidFill>
                <a:latin typeface="Segoe UI Light" panose="020B0502040204020203" pitchFamily="34" charset="0"/>
                <a:cs typeface="Segoe UI Light" panose="020B0502040204020203" pitchFamily="34" charset="0"/>
                <a:hlinkClick r:id="rId7">
                  <a:extLst>
                    <a:ext uri="{A12FA001-AC4F-418D-AE19-62706E023703}">
                      <ahyp:hlinkClr xmlns:ahyp="http://schemas.microsoft.com/office/drawing/2018/hyperlinkcolor" val="tx"/>
                    </a:ext>
                  </a:extLst>
                </a:hlinkClick>
              </a:rPr>
              <a:t>https://www.tp-link.com/us/support/emulator/</a:t>
            </a:r>
            <a:endParaRPr lang="en-US" sz="1400" dirty="0">
              <a:solidFill>
                <a:schemeClr val="accent2">
                  <a:lumMod val="50000"/>
                </a:schemeClr>
              </a:solidFill>
              <a:latin typeface="Segoe UI Light" panose="020B0502040204020203" pitchFamily="34" charset="0"/>
              <a:cs typeface="Segoe UI Light" panose="020B0502040204020203" pitchFamily="34" charset="0"/>
            </a:endParaRPr>
          </a:p>
          <a:p>
            <a:pPr marL="0" indent="0">
              <a:buNone/>
            </a:pPr>
            <a:endParaRPr lang="en-US" sz="1400" dirty="0">
              <a:solidFill>
                <a:schemeClr val="accent2">
                  <a:lumMod val="50000"/>
                </a:schemeClr>
              </a:solidFill>
              <a:latin typeface="Segoe UI Light" panose="020B0502040204020203" pitchFamily="34" charset="0"/>
              <a:cs typeface="Segoe UI Light" panose="020B0502040204020203" pitchFamily="34" charset="0"/>
            </a:endParaRPr>
          </a:p>
          <a:p>
            <a:pPr marL="0" indent="0">
              <a:buNone/>
            </a:pPr>
            <a:r>
              <a:rPr lang="en-US" sz="1400" dirty="0" err="1">
                <a:solidFill>
                  <a:schemeClr val="accent2">
                    <a:lumMod val="50000"/>
                  </a:schemeClr>
                </a:solidFill>
                <a:latin typeface="Segoe UI Light" panose="020B0502040204020203" pitchFamily="34" charset="0"/>
                <a:cs typeface="Segoe UI Light" panose="020B0502040204020203" pitchFamily="34" charset="0"/>
              </a:rPr>
              <a:t>Fastiggi</a:t>
            </a:r>
            <a:r>
              <a:rPr lang="en-US" sz="1400" dirty="0">
                <a:solidFill>
                  <a:schemeClr val="accent2">
                    <a:lumMod val="50000"/>
                  </a:schemeClr>
                </a:solidFill>
                <a:latin typeface="Segoe UI Light" panose="020B0502040204020203" pitchFamily="34" charset="0"/>
                <a:cs typeface="Segoe UI Light" panose="020B0502040204020203" pitchFamily="34" charset="0"/>
              </a:rPr>
              <a:t>, W. (2023). </a:t>
            </a:r>
            <a:r>
              <a:rPr lang="en-US" sz="1400" i="1" dirty="0">
                <a:solidFill>
                  <a:schemeClr val="accent2">
                    <a:lumMod val="50000"/>
                  </a:schemeClr>
                </a:solidFill>
                <a:latin typeface="Segoe UI Light" panose="020B0502040204020203" pitchFamily="34" charset="0"/>
                <a:cs typeface="Segoe UI Light" panose="020B0502040204020203" pitchFamily="34" charset="0"/>
              </a:rPr>
              <a:t>Security Essentials for SOHO Networks: Safeguarding Your Digital Realm. </a:t>
            </a:r>
            <a:r>
              <a:rPr lang="en-US" sz="1400" dirty="0">
                <a:solidFill>
                  <a:schemeClr val="accent2">
                    <a:lumMod val="50000"/>
                  </a:schemeClr>
                </a:solidFill>
                <a:latin typeface="Segoe UI Light" panose="020B0502040204020203" pitchFamily="34" charset="0"/>
                <a:cs typeface="Segoe UI Light" panose="020B0502040204020203" pitchFamily="34" charset="0"/>
              </a:rPr>
              <a:t>Technology for Learners. </a:t>
            </a:r>
            <a:r>
              <a:rPr lang="en-US" sz="1400" dirty="0">
                <a:solidFill>
                  <a:schemeClr val="accent2">
                    <a:lumMod val="50000"/>
                  </a:schemeClr>
                </a:solidFill>
                <a:latin typeface="Segoe UI Light" panose="020B0502040204020203" pitchFamily="34" charset="0"/>
                <a:cs typeface="Segoe UI Light" panose="020B0502040204020203" pitchFamily="34" charset="0"/>
                <a:hlinkClick r:id="rId8">
                  <a:extLst>
                    <a:ext uri="{A12FA001-AC4F-418D-AE19-62706E023703}">
                      <ahyp:hlinkClr xmlns:ahyp="http://schemas.microsoft.com/office/drawing/2018/hyperlinkcolor" val="tx"/>
                    </a:ext>
                  </a:extLst>
                </a:hlinkClick>
              </a:rPr>
              <a:t>https://technologyforlearners.com/security-essentials-for-soho-networks-safeguarding-your-digital-realm/</a:t>
            </a:r>
            <a:r>
              <a:rPr lang="en-US" sz="1400" dirty="0">
                <a:solidFill>
                  <a:schemeClr val="accent2">
                    <a:lumMod val="50000"/>
                  </a:schemeClr>
                </a:solidFill>
                <a:latin typeface="Segoe UI Light" panose="020B0502040204020203" pitchFamily="34" charset="0"/>
                <a:cs typeface="Segoe UI Light" panose="020B0502040204020203" pitchFamily="34" charset="0"/>
              </a:rPr>
              <a:t> </a:t>
            </a:r>
          </a:p>
          <a:p>
            <a:pPr marL="0" indent="0">
              <a:buNone/>
            </a:pPr>
            <a:endParaRPr lang="en-US" sz="1400" dirty="0">
              <a:solidFill>
                <a:schemeClr val="accent2">
                  <a:lumMod val="50000"/>
                </a:schemeClr>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388738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D2379A-6ED0-5EB1-E984-095BB9C89810}"/>
              </a:ext>
            </a:extLst>
          </p:cNvPr>
          <p:cNvSpPr txBox="1"/>
          <p:nvPr/>
        </p:nvSpPr>
        <p:spPr>
          <a:xfrm>
            <a:off x="6096000" y="409000"/>
            <a:ext cx="4144488" cy="584775"/>
          </a:xfrm>
          <a:prstGeom prst="rect">
            <a:avLst/>
          </a:prstGeom>
          <a:noFill/>
        </p:spPr>
        <p:txBody>
          <a:bodyPr wrap="square" rtlCol="0">
            <a:spAutoFit/>
          </a:bodyPr>
          <a:lstStyle/>
          <a:p>
            <a:r>
              <a:rPr lang="en-US" sz="3200" dirty="0">
                <a:solidFill>
                  <a:schemeClr val="accent2">
                    <a:lumMod val="50000"/>
                  </a:schemeClr>
                </a:solidFill>
                <a:latin typeface="Segoe UI Light" panose="020B0502040204020203" pitchFamily="34" charset="0"/>
                <a:cs typeface="Segoe UI Light" panose="020B0502040204020203" pitchFamily="34" charset="0"/>
              </a:rPr>
              <a:t>Introduction</a:t>
            </a:r>
          </a:p>
        </p:txBody>
      </p:sp>
      <p:sp>
        <p:nvSpPr>
          <p:cNvPr id="5" name="Rectangle 4">
            <a:extLst>
              <a:ext uri="{FF2B5EF4-FFF2-40B4-BE49-F238E27FC236}">
                <a16:creationId xmlns:a16="http://schemas.microsoft.com/office/drawing/2014/main" id="{5CA61F31-CE59-CBE3-24CC-7AA017F702DC}"/>
              </a:ext>
              <a:ext uri="{C183D7F6-B498-43B3-948B-1728B52AA6E4}">
                <adec:decorative xmlns:adec="http://schemas.microsoft.com/office/drawing/2017/decorative" val="1"/>
              </a:ext>
            </a:extLst>
          </p:cNvPr>
          <p:cNvSpPr/>
          <p:nvPr/>
        </p:nvSpPr>
        <p:spPr>
          <a:xfrm>
            <a:off x="1720850" y="0"/>
            <a:ext cx="2349500" cy="993775"/>
          </a:xfrm>
          <a:prstGeom prst="rect">
            <a:avLst/>
          </a:prstGeom>
          <a:solidFill>
            <a:srgbClr val="FFBE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A067D62-45C1-D379-C88E-8DDD477F8F1B}"/>
              </a:ext>
            </a:extLst>
          </p:cNvPr>
          <p:cNvSpPr txBox="1"/>
          <p:nvPr/>
        </p:nvSpPr>
        <p:spPr>
          <a:xfrm>
            <a:off x="6096000" y="993775"/>
            <a:ext cx="5640779" cy="4770537"/>
          </a:xfrm>
          <a:prstGeom prst="rect">
            <a:avLst/>
          </a:prstGeom>
          <a:noFill/>
        </p:spPr>
        <p:txBody>
          <a:bodyPr wrap="square" rtlCol="0">
            <a:spAutoFit/>
          </a:bodyPr>
          <a:lstStyle/>
          <a:p>
            <a:r>
              <a:rPr lang="en-US" sz="1600" dirty="0">
                <a:solidFill>
                  <a:schemeClr val="accent2">
                    <a:lumMod val="50000"/>
                  </a:schemeClr>
                </a:solidFill>
                <a:latin typeface="Segoe UI Light" panose="020B0502040204020203" pitchFamily="34" charset="0"/>
                <a:cs typeface="Segoe UI Light" panose="020B0502040204020203" pitchFamily="34" charset="0"/>
              </a:rPr>
              <a:t>The Network 191 course emphasizes the significance of network management and connectivity within the small home office (SOHO) router network and beyond into larger enterprise networks.  </a:t>
            </a:r>
          </a:p>
          <a:p>
            <a:endParaRPr lang="en-US" sz="1600" dirty="0">
              <a:solidFill>
                <a:schemeClr val="accent2">
                  <a:lumMod val="50000"/>
                </a:schemeClr>
              </a:solidFill>
              <a:latin typeface="Segoe UI Light" panose="020B0502040204020203" pitchFamily="34" charset="0"/>
              <a:cs typeface="Segoe UI Light" panose="020B0502040204020203" pitchFamily="34" charset="0"/>
            </a:endParaRPr>
          </a:p>
          <a:p>
            <a:r>
              <a:rPr lang="en-US" sz="1600" dirty="0">
                <a:solidFill>
                  <a:schemeClr val="accent2">
                    <a:lumMod val="50000"/>
                  </a:schemeClr>
                </a:solidFill>
                <a:latin typeface="Segoe UI Light" panose="020B0502040204020203" pitchFamily="34" charset="0"/>
                <a:cs typeface="Segoe UI Light" panose="020B0502040204020203" pitchFamily="34" charset="0"/>
              </a:rPr>
              <a:t>We use a Hyper-V with Ubuntu virtual machines throughout this project.   </a:t>
            </a:r>
          </a:p>
          <a:p>
            <a:endParaRPr lang="en-US" sz="1600" dirty="0">
              <a:solidFill>
                <a:schemeClr val="accent2">
                  <a:lumMod val="50000"/>
                </a:schemeClr>
              </a:solidFill>
              <a:latin typeface="Segoe UI Light" panose="020B0502040204020203" pitchFamily="34" charset="0"/>
              <a:cs typeface="Segoe UI Light" panose="020B0502040204020203" pitchFamily="34" charset="0"/>
            </a:endParaRPr>
          </a:p>
          <a:p>
            <a:r>
              <a:rPr lang="en-US" sz="1600" dirty="0">
                <a:solidFill>
                  <a:schemeClr val="accent2">
                    <a:lumMod val="50000"/>
                  </a:schemeClr>
                </a:solidFill>
                <a:latin typeface="Segoe UI Light" panose="020B0502040204020203" pitchFamily="34" charset="0"/>
                <a:cs typeface="Segoe UI Light" panose="020B0502040204020203" pitchFamily="34" charset="0"/>
              </a:rPr>
              <a:t>The importance in learning about DHCP servers or by static addressing with correct configuration, route assignments, segmenting, subnetting, and testing network connectivity between multiple virtual machines.  Successful pinging between machines alongside a network topology diagram illustrate a successful connection.  </a:t>
            </a:r>
          </a:p>
          <a:p>
            <a:endParaRPr lang="en-US" sz="1600" dirty="0">
              <a:solidFill>
                <a:schemeClr val="accent2">
                  <a:lumMod val="50000"/>
                </a:schemeClr>
              </a:solidFill>
              <a:latin typeface="Segoe UI Light" panose="020B0502040204020203" pitchFamily="34" charset="0"/>
              <a:cs typeface="Segoe UI Light" panose="020B0502040204020203" pitchFamily="34" charset="0"/>
            </a:endParaRPr>
          </a:p>
          <a:p>
            <a:r>
              <a:rPr lang="en-US" sz="1600" dirty="0">
                <a:solidFill>
                  <a:schemeClr val="accent2">
                    <a:lumMod val="50000"/>
                  </a:schemeClr>
                </a:solidFill>
                <a:latin typeface="Segoe UI Light" panose="020B0502040204020203" pitchFamily="34" charset="0"/>
                <a:cs typeface="Segoe UI Light" panose="020B0502040204020203" pitchFamily="34" charset="0"/>
              </a:rPr>
              <a:t>Practicing with a TP-Link router emulator furthers understanding of security requirements such as WPA2-PSK AES encryption or MAC Filtering.  While challenges lie ahead, the career skills gained outweigh the complexities of networking.</a:t>
            </a:r>
          </a:p>
        </p:txBody>
      </p:sp>
      <p:sp>
        <p:nvSpPr>
          <p:cNvPr id="7" name="Rectangle 6">
            <a:extLst>
              <a:ext uri="{FF2B5EF4-FFF2-40B4-BE49-F238E27FC236}">
                <a16:creationId xmlns:a16="http://schemas.microsoft.com/office/drawing/2014/main" id="{FF6E31E3-8998-BB5A-A7BD-91E879736048}"/>
              </a:ext>
              <a:ext uri="{C183D7F6-B498-43B3-948B-1728B52AA6E4}">
                <adec:decorative xmlns:adec="http://schemas.microsoft.com/office/drawing/2017/decorative" val="1"/>
              </a:ext>
            </a:extLst>
          </p:cNvPr>
          <p:cNvSpPr/>
          <p:nvPr/>
        </p:nvSpPr>
        <p:spPr>
          <a:xfrm>
            <a:off x="1253836" y="439386"/>
            <a:ext cx="3345873" cy="5118265"/>
          </a:xfrm>
          <a:prstGeom prst="rect">
            <a:avLst/>
          </a:prstGeom>
          <a:solidFill>
            <a:schemeClr val="accent2">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6902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2775653-FD54-4A1C-A760-711B4DB4E69E}"/>
              </a:ext>
            </a:extLst>
          </p:cNvPr>
          <p:cNvGrpSpPr/>
          <p:nvPr/>
        </p:nvGrpSpPr>
        <p:grpSpPr>
          <a:xfrm>
            <a:off x="6602681" y="2057892"/>
            <a:ext cx="5696196" cy="2742216"/>
            <a:chOff x="6602681" y="836442"/>
            <a:chExt cx="5696196" cy="2742216"/>
          </a:xfrm>
        </p:grpSpPr>
        <p:pic>
          <p:nvPicPr>
            <p:cNvPr id="6" name="Picture 5" descr="A diagram of different colors of a software">
              <a:extLst>
                <a:ext uri="{FF2B5EF4-FFF2-40B4-BE49-F238E27FC236}">
                  <a16:creationId xmlns:a16="http://schemas.microsoft.com/office/drawing/2014/main" id="{F1F40D95-412F-FE72-076B-70321331A76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02681" y="836442"/>
              <a:ext cx="5589318" cy="2730096"/>
            </a:xfrm>
            <a:prstGeom prst="rect">
              <a:avLst/>
            </a:prstGeom>
          </p:spPr>
        </p:pic>
        <p:sp>
          <p:nvSpPr>
            <p:cNvPr id="7" name="TextBox 6">
              <a:extLst>
                <a:ext uri="{FF2B5EF4-FFF2-40B4-BE49-F238E27FC236}">
                  <a16:creationId xmlns:a16="http://schemas.microsoft.com/office/drawing/2014/main" id="{D159A2F5-3BD9-B045-9FBD-52E536A1A5B3}"/>
                </a:ext>
              </a:extLst>
            </p:cNvPr>
            <p:cNvSpPr txBox="1"/>
            <p:nvPr/>
          </p:nvSpPr>
          <p:spPr>
            <a:xfrm>
              <a:off x="9222982" y="3347826"/>
              <a:ext cx="3075895" cy="230832"/>
            </a:xfrm>
            <a:prstGeom prst="rect">
              <a:avLst/>
            </a:prstGeom>
            <a:noFill/>
          </p:spPr>
          <p:txBody>
            <a:bodyPr wrap="square" rtlCol="0">
              <a:spAutoFit/>
            </a:bodyPr>
            <a:lstStyle/>
            <a:p>
              <a:r>
                <a:rPr lang="en-US" sz="900" dirty="0">
                  <a:hlinkClick r:id="rId3" tooltip="http://networkengineering.stackexchange.com/a/24364"/>
                </a:rPr>
                <a:t>This Photo</a:t>
              </a:r>
              <a:r>
                <a:rPr lang="en-US" sz="900" dirty="0"/>
                <a:t> by Unknown Author is licensed under </a:t>
              </a:r>
              <a:r>
                <a:rPr lang="en-US" sz="900" dirty="0">
                  <a:hlinkClick r:id="rId4" tooltip="https://creativecommons.org/licenses/by-sa/3.0/"/>
                </a:rPr>
                <a:t>CC BY-SA</a:t>
              </a:r>
              <a:endParaRPr lang="en-US" sz="900" dirty="0"/>
            </a:p>
          </p:txBody>
        </p:sp>
      </p:grpSp>
      <p:sp>
        <p:nvSpPr>
          <p:cNvPr id="2" name="Title 1">
            <a:extLst>
              <a:ext uri="{FF2B5EF4-FFF2-40B4-BE49-F238E27FC236}">
                <a16:creationId xmlns:a16="http://schemas.microsoft.com/office/drawing/2014/main" id="{52DFCEF4-90AA-6686-8658-6064A4BC5FB1}"/>
              </a:ext>
            </a:extLst>
          </p:cNvPr>
          <p:cNvSpPr>
            <a:spLocks noGrp="1"/>
          </p:cNvSpPr>
          <p:nvPr>
            <p:ph type="title"/>
          </p:nvPr>
        </p:nvSpPr>
        <p:spPr>
          <a:xfrm>
            <a:off x="784761" y="365126"/>
            <a:ext cx="3177641" cy="774906"/>
          </a:xfrm>
        </p:spPr>
        <p:txBody>
          <a:bodyPr>
            <a:normAutofit/>
          </a:bodyPr>
          <a:lstStyle/>
          <a:p>
            <a:r>
              <a:rPr lang="en-US" sz="3200" dirty="0">
                <a:solidFill>
                  <a:schemeClr val="accent2">
                    <a:lumMod val="50000"/>
                  </a:schemeClr>
                </a:solidFill>
                <a:latin typeface="Segoe UI Light" panose="020B0502040204020203" pitchFamily="34" charset="0"/>
                <a:cs typeface="Segoe UI Light" panose="020B0502040204020203" pitchFamily="34" charset="0"/>
              </a:rPr>
              <a:t>IPv4 Addressing</a:t>
            </a:r>
          </a:p>
        </p:txBody>
      </p:sp>
      <p:sp>
        <p:nvSpPr>
          <p:cNvPr id="3" name="Content Placeholder 2">
            <a:extLst>
              <a:ext uri="{FF2B5EF4-FFF2-40B4-BE49-F238E27FC236}">
                <a16:creationId xmlns:a16="http://schemas.microsoft.com/office/drawing/2014/main" id="{ABA62B34-5802-26BF-2F03-6A90E9E184D7}"/>
              </a:ext>
            </a:extLst>
          </p:cNvPr>
          <p:cNvSpPr>
            <a:spLocks noGrp="1"/>
          </p:cNvSpPr>
          <p:nvPr>
            <p:ph idx="1"/>
          </p:nvPr>
        </p:nvSpPr>
        <p:spPr>
          <a:xfrm>
            <a:off x="784761" y="1140032"/>
            <a:ext cx="5764481" cy="4777056"/>
          </a:xfrm>
        </p:spPr>
        <p:txBody>
          <a:bodyPr>
            <a:normAutofit/>
          </a:bodyPr>
          <a:lstStyle/>
          <a:p>
            <a:pPr marL="0" indent="0">
              <a:buNone/>
            </a:pPr>
            <a:r>
              <a:rPr lang="en-US" sz="2000" dirty="0">
                <a:solidFill>
                  <a:schemeClr val="accent2">
                    <a:lumMod val="50000"/>
                  </a:schemeClr>
                </a:solidFill>
                <a:latin typeface="Segoe UI Light" panose="020B0502040204020203" pitchFamily="34" charset="0"/>
                <a:cs typeface="Segoe UI Light" panose="020B0502040204020203" pitchFamily="34" charset="0"/>
              </a:rPr>
              <a:t>By accessing our SOHO router and by grabbing the IP address from our Ubuntu command shell terminal on our virtual machine we enter the IP into our web browser and access the gateway settings.  </a:t>
            </a:r>
          </a:p>
          <a:p>
            <a:pPr marL="0" indent="0">
              <a:buNone/>
            </a:pPr>
            <a:endParaRPr lang="en-US" sz="2000" dirty="0">
              <a:solidFill>
                <a:schemeClr val="accent2">
                  <a:lumMod val="50000"/>
                </a:schemeClr>
              </a:solidFill>
              <a:latin typeface="Segoe UI Light" panose="020B0502040204020203" pitchFamily="34" charset="0"/>
              <a:cs typeface="Segoe UI Light" panose="020B0502040204020203" pitchFamily="34" charset="0"/>
            </a:endParaRPr>
          </a:p>
          <a:p>
            <a:pPr marL="0" indent="0">
              <a:buNone/>
            </a:pPr>
            <a:r>
              <a:rPr lang="en-US" sz="2000" dirty="0">
                <a:solidFill>
                  <a:schemeClr val="accent2">
                    <a:lumMod val="50000"/>
                  </a:schemeClr>
                </a:solidFill>
                <a:latin typeface="Segoe UI Light" panose="020B0502040204020203" pitchFamily="34" charset="0"/>
                <a:cs typeface="Segoe UI Light" panose="020B0502040204020203" pitchFamily="34" charset="0"/>
              </a:rPr>
              <a:t>Next, we change the static IP address from 192.168.1.1 to our new IP 192.168.105.1/24 apply these changes and through our Ubuntu shell terminal we power down our network and power it back up to refresh the configuration and now can verify that the IP address change was successful.  </a:t>
            </a:r>
          </a:p>
          <a:p>
            <a:pPr marL="0" indent="0">
              <a:buNone/>
            </a:pPr>
            <a:endParaRPr lang="en-US" sz="2000" dirty="0">
              <a:solidFill>
                <a:schemeClr val="accent2">
                  <a:lumMod val="50000"/>
                </a:schemeClr>
              </a:solidFill>
              <a:latin typeface="Segoe UI Light" panose="020B0502040204020203" pitchFamily="34" charset="0"/>
              <a:cs typeface="Segoe UI Light" panose="020B0502040204020203" pitchFamily="34" charset="0"/>
            </a:endParaRPr>
          </a:p>
          <a:p>
            <a:pPr marL="0" indent="0">
              <a:buNone/>
            </a:pPr>
            <a:r>
              <a:rPr lang="en-US" sz="2000" dirty="0">
                <a:solidFill>
                  <a:schemeClr val="accent2">
                    <a:lumMod val="50000"/>
                  </a:schemeClr>
                </a:solidFill>
                <a:latin typeface="Segoe UI Light" panose="020B0502040204020203" pitchFamily="34" charset="0"/>
                <a:cs typeface="Segoe UI Light" panose="020B0502040204020203" pitchFamily="34" charset="0"/>
              </a:rPr>
              <a:t>We also then proceed to verify the gateway settings were configured by logging in to the gateway with the new IP address in our web browser.</a:t>
            </a:r>
          </a:p>
        </p:txBody>
      </p:sp>
      <p:sp>
        <p:nvSpPr>
          <p:cNvPr id="4" name="Rectangle 3">
            <a:extLst>
              <a:ext uri="{FF2B5EF4-FFF2-40B4-BE49-F238E27FC236}">
                <a16:creationId xmlns:a16="http://schemas.microsoft.com/office/drawing/2014/main" id="{22EC4339-81EA-CA2C-E7E7-F08EEAD1E999}"/>
              </a:ext>
              <a:ext uri="{C183D7F6-B498-43B3-948B-1728B52AA6E4}">
                <adec:decorative xmlns:adec="http://schemas.microsoft.com/office/drawing/2017/decorative" val="1"/>
              </a:ext>
            </a:extLst>
          </p:cNvPr>
          <p:cNvSpPr/>
          <p:nvPr/>
        </p:nvSpPr>
        <p:spPr>
          <a:xfrm>
            <a:off x="6709559" y="0"/>
            <a:ext cx="2895600" cy="6858000"/>
          </a:xfrm>
          <a:prstGeom prst="rect">
            <a:avLst/>
          </a:prstGeom>
          <a:solidFill>
            <a:srgbClr val="FFBE9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4164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BB20E9-0799-AC7F-2057-ACC14886B9EF}"/>
              </a:ext>
            </a:extLst>
          </p:cNvPr>
          <p:cNvSpPr txBox="1"/>
          <p:nvPr/>
        </p:nvSpPr>
        <p:spPr>
          <a:xfrm>
            <a:off x="7924800" y="1550697"/>
            <a:ext cx="4144488" cy="584775"/>
          </a:xfrm>
          <a:prstGeom prst="rect">
            <a:avLst/>
          </a:prstGeom>
          <a:noFill/>
        </p:spPr>
        <p:txBody>
          <a:bodyPr wrap="square" rtlCol="0">
            <a:spAutoFit/>
          </a:bodyPr>
          <a:lstStyle/>
          <a:p>
            <a:r>
              <a:rPr lang="en-US" sz="3200" dirty="0">
                <a:solidFill>
                  <a:schemeClr val="accent2">
                    <a:lumMod val="50000"/>
                  </a:schemeClr>
                </a:solidFill>
                <a:latin typeface="Segoe UI Light" panose="020B0502040204020203" pitchFamily="34" charset="0"/>
                <a:cs typeface="Segoe UI Light" panose="020B0502040204020203" pitchFamily="34" charset="0"/>
              </a:rPr>
              <a:t>IPv4 Addressing</a:t>
            </a:r>
          </a:p>
        </p:txBody>
      </p:sp>
      <p:sp>
        <p:nvSpPr>
          <p:cNvPr id="5" name="TextBox 4">
            <a:extLst>
              <a:ext uri="{FF2B5EF4-FFF2-40B4-BE49-F238E27FC236}">
                <a16:creationId xmlns:a16="http://schemas.microsoft.com/office/drawing/2014/main" id="{065DF2F9-F29E-E364-7449-46D20C97A9A6}"/>
              </a:ext>
            </a:extLst>
          </p:cNvPr>
          <p:cNvSpPr txBox="1"/>
          <p:nvPr/>
        </p:nvSpPr>
        <p:spPr>
          <a:xfrm>
            <a:off x="7924800" y="2413337"/>
            <a:ext cx="3922815" cy="2031325"/>
          </a:xfrm>
          <a:prstGeom prst="rect">
            <a:avLst/>
          </a:prstGeom>
          <a:noFill/>
        </p:spPr>
        <p:txBody>
          <a:bodyPr wrap="square" rtlCol="0">
            <a:spAutoFit/>
          </a:bodyPr>
          <a:lstStyle/>
          <a:p>
            <a:r>
              <a:rPr lang="en-US" dirty="0">
                <a:solidFill>
                  <a:schemeClr val="accent2">
                    <a:lumMod val="50000"/>
                  </a:schemeClr>
                </a:solidFill>
                <a:latin typeface="Segoe UI Light" panose="020B0502040204020203" pitchFamily="34" charset="0"/>
                <a:cs typeface="Segoe UI Light" panose="020B0502040204020203" pitchFamily="34" charset="0"/>
              </a:rPr>
              <a:t>Assigning IP addresses to support our small home office router network.  By using the Hyper-V software for our Ubuntu virtual machine, we can administer an IP addresses to our SOHO router.  By default, our router is set by a DHCP server.</a:t>
            </a:r>
          </a:p>
        </p:txBody>
      </p:sp>
      <p:pic>
        <p:nvPicPr>
          <p:cNvPr id="6" name="Picture 5">
            <a:extLst>
              <a:ext uri="{FF2B5EF4-FFF2-40B4-BE49-F238E27FC236}">
                <a16:creationId xmlns:a16="http://schemas.microsoft.com/office/drawing/2014/main" id="{8B3B6C5A-78F8-A0D1-18F9-22B3F6F45E5A}"/>
              </a:ext>
            </a:extLst>
          </p:cNvPr>
          <p:cNvPicPr>
            <a:picLocks noChangeAspect="1"/>
          </p:cNvPicPr>
          <p:nvPr/>
        </p:nvPicPr>
        <p:blipFill>
          <a:blip r:embed="rId2"/>
          <a:stretch>
            <a:fillRect/>
          </a:stretch>
        </p:blipFill>
        <p:spPr>
          <a:xfrm>
            <a:off x="455221" y="704614"/>
            <a:ext cx="7254869" cy="5448772"/>
          </a:xfrm>
          <a:prstGeom prst="rect">
            <a:avLst/>
          </a:prstGeom>
        </p:spPr>
      </p:pic>
      <p:sp>
        <p:nvSpPr>
          <p:cNvPr id="7" name="Text Placeholder 6">
            <a:extLst>
              <a:ext uri="{FF2B5EF4-FFF2-40B4-BE49-F238E27FC236}">
                <a16:creationId xmlns:a16="http://schemas.microsoft.com/office/drawing/2014/main" id="{0D79AFFF-5B46-E38F-CCCB-00C906DF09F1}"/>
              </a:ext>
            </a:extLst>
          </p:cNvPr>
          <p:cNvSpPr txBox="1">
            <a:spLocks/>
          </p:cNvSpPr>
          <p:nvPr/>
        </p:nvSpPr>
        <p:spPr>
          <a:xfrm>
            <a:off x="7924800" y="4722527"/>
            <a:ext cx="2133600" cy="121513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solidFill>
                  <a:schemeClr val="accent2">
                    <a:lumMod val="50000"/>
                  </a:schemeClr>
                </a:solidFill>
                <a:latin typeface="Segoe UI Light" panose="020B0502040204020203" pitchFamily="34" charset="0"/>
                <a:cs typeface="Segoe UI Light" panose="020B0502040204020203" pitchFamily="34" charset="0"/>
              </a:rPr>
              <a:t>Screenshot of the terminal window with the default gateway IP address. </a:t>
            </a:r>
          </a:p>
        </p:txBody>
      </p:sp>
    </p:spTree>
    <p:extLst>
      <p:ext uri="{BB962C8B-B14F-4D97-AF65-F5344CB8AC3E}">
        <p14:creationId xmlns:p14="http://schemas.microsoft.com/office/powerpoint/2010/main" val="2733681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6D062A7-253C-3D42-1C9F-7EACF655D621}"/>
              </a:ext>
            </a:extLst>
          </p:cNvPr>
          <p:cNvSpPr txBox="1">
            <a:spLocks/>
          </p:cNvSpPr>
          <p:nvPr/>
        </p:nvSpPr>
        <p:spPr>
          <a:xfrm>
            <a:off x="2912984" y="215737"/>
            <a:ext cx="6366032" cy="3899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accent2">
                    <a:lumMod val="50000"/>
                  </a:schemeClr>
                </a:solidFill>
                <a:latin typeface="Segoe UI Light" panose="020B0502040204020203" pitchFamily="34" charset="0"/>
                <a:cs typeface="Segoe UI Light" panose="020B0502040204020203" pitchFamily="34" charset="0"/>
              </a:rPr>
              <a:t>IPv4 Address Assignment</a:t>
            </a:r>
          </a:p>
        </p:txBody>
      </p:sp>
      <p:sp>
        <p:nvSpPr>
          <p:cNvPr id="5" name="Text Placeholder 6">
            <a:extLst>
              <a:ext uri="{FF2B5EF4-FFF2-40B4-BE49-F238E27FC236}">
                <a16:creationId xmlns:a16="http://schemas.microsoft.com/office/drawing/2014/main" id="{4632EF26-F639-397E-FB1D-2A49E77BF78F}"/>
              </a:ext>
            </a:extLst>
          </p:cNvPr>
          <p:cNvSpPr txBox="1">
            <a:spLocks/>
          </p:cNvSpPr>
          <p:nvPr/>
        </p:nvSpPr>
        <p:spPr>
          <a:xfrm>
            <a:off x="2396836" y="6213958"/>
            <a:ext cx="7398328" cy="53439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dirty="0">
                <a:solidFill>
                  <a:schemeClr val="accent2">
                    <a:lumMod val="50000"/>
                  </a:schemeClr>
                </a:solidFill>
                <a:latin typeface="Segoe UI Light" panose="020B0502040204020203" pitchFamily="34" charset="0"/>
                <a:cs typeface="Segoe UI Light" panose="020B0502040204020203" pitchFamily="34" charset="0"/>
              </a:rPr>
              <a:t>The Interfaces page with the new IPv4 address on the LAN interface. </a:t>
            </a:r>
          </a:p>
        </p:txBody>
      </p:sp>
      <p:pic>
        <p:nvPicPr>
          <p:cNvPr id="6" name="Picture 5">
            <a:extLst>
              <a:ext uri="{FF2B5EF4-FFF2-40B4-BE49-F238E27FC236}">
                <a16:creationId xmlns:a16="http://schemas.microsoft.com/office/drawing/2014/main" id="{2C2A2C22-642E-CAC7-85CC-604FFE5255B9}"/>
              </a:ext>
            </a:extLst>
          </p:cNvPr>
          <p:cNvPicPr>
            <a:picLocks noChangeAspect="1"/>
          </p:cNvPicPr>
          <p:nvPr/>
        </p:nvPicPr>
        <p:blipFill>
          <a:blip r:embed="rId2"/>
          <a:stretch>
            <a:fillRect/>
          </a:stretch>
        </p:blipFill>
        <p:spPr>
          <a:xfrm>
            <a:off x="2527936" y="730927"/>
            <a:ext cx="7136128" cy="5396146"/>
          </a:xfrm>
          <a:prstGeom prst="rect">
            <a:avLst/>
          </a:prstGeom>
        </p:spPr>
      </p:pic>
    </p:spTree>
    <p:extLst>
      <p:ext uri="{BB962C8B-B14F-4D97-AF65-F5344CB8AC3E}">
        <p14:creationId xmlns:p14="http://schemas.microsoft.com/office/powerpoint/2010/main" val="486482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42AA0-BDF1-959D-9FFF-A2E4785CFA61}"/>
              </a:ext>
            </a:extLst>
          </p:cNvPr>
          <p:cNvSpPr>
            <a:spLocks noGrp="1"/>
          </p:cNvSpPr>
          <p:nvPr>
            <p:ph type="title"/>
          </p:nvPr>
        </p:nvSpPr>
        <p:spPr/>
        <p:txBody>
          <a:bodyPr/>
          <a:lstStyle/>
          <a:p>
            <a:r>
              <a:rPr lang="en-US" dirty="0">
                <a:solidFill>
                  <a:schemeClr val="accent2">
                    <a:lumMod val="50000"/>
                  </a:schemeClr>
                </a:solidFill>
                <a:latin typeface="Segoe UI Light" panose="020B0502040204020203" pitchFamily="34" charset="0"/>
                <a:cs typeface="Segoe UI Light" panose="020B0502040204020203" pitchFamily="34" charset="0"/>
              </a:rPr>
              <a:t>Connectivity Testing</a:t>
            </a:r>
          </a:p>
        </p:txBody>
      </p:sp>
      <p:sp>
        <p:nvSpPr>
          <p:cNvPr id="3" name="Content Placeholder 2">
            <a:extLst>
              <a:ext uri="{FF2B5EF4-FFF2-40B4-BE49-F238E27FC236}">
                <a16:creationId xmlns:a16="http://schemas.microsoft.com/office/drawing/2014/main" id="{5CF86904-F9D5-ADBC-99BF-ADDCF1AE7BD1}"/>
              </a:ext>
            </a:extLst>
          </p:cNvPr>
          <p:cNvSpPr>
            <a:spLocks noGrp="1"/>
          </p:cNvSpPr>
          <p:nvPr>
            <p:ph idx="1"/>
          </p:nvPr>
        </p:nvSpPr>
        <p:spPr>
          <a:xfrm>
            <a:off x="838200" y="1825625"/>
            <a:ext cx="5823857" cy="4351338"/>
          </a:xfrm>
        </p:spPr>
        <p:txBody>
          <a:bodyPr>
            <a:normAutofit/>
          </a:bodyPr>
          <a:lstStyle/>
          <a:p>
            <a:pPr marL="0" indent="0">
              <a:buNone/>
            </a:pPr>
            <a:r>
              <a:rPr lang="en-US" sz="2000" dirty="0">
                <a:solidFill>
                  <a:schemeClr val="accent2">
                    <a:lumMod val="50000"/>
                  </a:schemeClr>
                </a:solidFill>
                <a:latin typeface="Segoe UI Light" panose="020B0502040204020203" pitchFamily="34" charset="0"/>
                <a:cs typeface="Segoe UI Light" panose="020B0502040204020203" pitchFamily="34" charset="0"/>
              </a:rPr>
              <a:t>The next objective is to ping our SOHO router within the terminal on Ubuntu Computer 1 and to Ubuntu Computer 2.  Next step is to test the connectivity from Ubuntu Computer 2 terminal to the SOHO Router and to Ubuntu Computer 1.  </a:t>
            </a:r>
          </a:p>
          <a:p>
            <a:endParaRPr lang="en-US" sz="2000" dirty="0">
              <a:solidFill>
                <a:schemeClr val="accent2">
                  <a:lumMod val="50000"/>
                </a:schemeClr>
              </a:solidFill>
              <a:latin typeface="Segoe UI Light" panose="020B0502040204020203" pitchFamily="34" charset="0"/>
              <a:cs typeface="Segoe UI Light" panose="020B0502040204020203" pitchFamily="34" charset="0"/>
            </a:endParaRPr>
          </a:p>
          <a:p>
            <a:pPr marL="0" indent="0">
              <a:buNone/>
            </a:pPr>
            <a:r>
              <a:rPr lang="en-US" sz="2000" dirty="0">
                <a:solidFill>
                  <a:schemeClr val="accent2">
                    <a:lumMod val="50000"/>
                  </a:schemeClr>
                </a:solidFill>
                <a:latin typeface="Segoe UI Light" panose="020B0502040204020203" pitchFamily="34" charset="0"/>
                <a:cs typeface="Segoe UI Light" panose="020B0502040204020203" pitchFamily="34" charset="0"/>
              </a:rPr>
              <a:t>The following screenshots display three IP addresses:</a:t>
            </a:r>
          </a:p>
          <a:p>
            <a:pPr marL="0" indent="0">
              <a:buNone/>
            </a:pPr>
            <a:r>
              <a:rPr lang="en-US" sz="2000" dirty="0">
                <a:solidFill>
                  <a:schemeClr val="accent2">
                    <a:lumMod val="50000"/>
                  </a:schemeClr>
                </a:solidFill>
                <a:latin typeface="Segoe UI Light" panose="020B0502040204020203" pitchFamily="34" charset="0"/>
                <a:cs typeface="Segoe UI Light" panose="020B0502040204020203" pitchFamily="34" charset="0"/>
              </a:rPr>
              <a:t>SOHO Router: 192.168.105.1</a:t>
            </a:r>
          </a:p>
          <a:p>
            <a:pPr marL="0" indent="0">
              <a:buNone/>
            </a:pPr>
            <a:r>
              <a:rPr lang="en-US" sz="2000" dirty="0">
                <a:solidFill>
                  <a:schemeClr val="accent2">
                    <a:lumMod val="50000"/>
                  </a:schemeClr>
                </a:solidFill>
                <a:latin typeface="Segoe UI Light" panose="020B0502040204020203" pitchFamily="34" charset="0"/>
                <a:cs typeface="Segoe UI Light" panose="020B0502040204020203" pitchFamily="34" charset="0"/>
              </a:rPr>
              <a:t>Ubuntu Computer 1: 192.168.105.228</a:t>
            </a:r>
          </a:p>
          <a:p>
            <a:pPr marL="0" indent="0">
              <a:buNone/>
            </a:pPr>
            <a:r>
              <a:rPr lang="en-US" sz="2000" dirty="0">
                <a:solidFill>
                  <a:schemeClr val="accent2">
                    <a:lumMod val="50000"/>
                  </a:schemeClr>
                </a:solidFill>
                <a:latin typeface="Segoe UI Light" panose="020B0502040204020203" pitchFamily="34" charset="0"/>
                <a:cs typeface="Segoe UI Light" panose="020B0502040204020203" pitchFamily="34" charset="0"/>
              </a:rPr>
              <a:t>Ubuntu Computer 2: 192.168.105.230</a:t>
            </a:r>
          </a:p>
          <a:p>
            <a:endParaRPr lang="en-US" sz="2000" dirty="0">
              <a:solidFill>
                <a:schemeClr val="accent2">
                  <a:lumMod val="50000"/>
                </a:schemeClr>
              </a:solidFill>
              <a:latin typeface="Segoe UI Light" panose="020B0502040204020203" pitchFamily="34" charset="0"/>
              <a:cs typeface="Segoe UI Light" panose="020B0502040204020203" pitchFamily="34" charset="0"/>
            </a:endParaRPr>
          </a:p>
        </p:txBody>
      </p:sp>
      <p:sp>
        <p:nvSpPr>
          <p:cNvPr id="4" name="Rectangle 3">
            <a:extLst>
              <a:ext uri="{FF2B5EF4-FFF2-40B4-BE49-F238E27FC236}">
                <a16:creationId xmlns:a16="http://schemas.microsoft.com/office/drawing/2014/main" id="{538B56BC-ABCE-11AA-21FE-ADDD8A820BA2}"/>
              </a:ext>
              <a:ext uri="{C183D7F6-B498-43B3-948B-1728B52AA6E4}">
                <adec:decorative xmlns:adec="http://schemas.microsoft.com/office/drawing/2017/decorative" val="1"/>
              </a:ext>
            </a:extLst>
          </p:cNvPr>
          <p:cNvSpPr/>
          <p:nvPr/>
        </p:nvSpPr>
        <p:spPr>
          <a:xfrm>
            <a:off x="6696075" y="0"/>
            <a:ext cx="2895600" cy="6858000"/>
          </a:xfrm>
          <a:prstGeom prst="rect">
            <a:avLst/>
          </a:prstGeom>
          <a:solidFill>
            <a:srgbClr val="FFBE9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1881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A7158D-E28E-77B7-5620-279725FFFF10}"/>
              </a:ext>
              <a:ext uri="{C183D7F6-B498-43B3-948B-1728B52AA6E4}">
                <adec:decorative xmlns:adec="http://schemas.microsoft.com/office/drawing/2017/decorative" val="1"/>
              </a:ext>
            </a:extLst>
          </p:cNvPr>
          <p:cNvSpPr/>
          <p:nvPr/>
        </p:nvSpPr>
        <p:spPr>
          <a:xfrm>
            <a:off x="9842500" y="5864225"/>
            <a:ext cx="2349500" cy="993775"/>
          </a:xfrm>
          <a:prstGeom prst="rect">
            <a:avLst/>
          </a:prstGeom>
          <a:solidFill>
            <a:srgbClr val="FFBE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8CE7A5-2FCB-D8BF-5060-B7C7079182E6}"/>
              </a:ext>
            </a:extLst>
          </p:cNvPr>
          <p:cNvSpPr>
            <a:spLocks noGrp="1"/>
          </p:cNvSpPr>
          <p:nvPr>
            <p:ph type="title"/>
          </p:nvPr>
        </p:nvSpPr>
        <p:spPr>
          <a:xfrm>
            <a:off x="304524" y="223366"/>
            <a:ext cx="5791476" cy="810532"/>
          </a:xfrm>
        </p:spPr>
        <p:txBody>
          <a:bodyPr>
            <a:noAutofit/>
          </a:bodyPr>
          <a:lstStyle/>
          <a:p>
            <a:r>
              <a:rPr lang="en-US" sz="3200" dirty="0">
                <a:solidFill>
                  <a:schemeClr val="accent2">
                    <a:lumMod val="50000"/>
                  </a:schemeClr>
                </a:solidFill>
                <a:latin typeface="Segoe UI Light" panose="020B0502040204020203" pitchFamily="34" charset="0"/>
                <a:cs typeface="Segoe UI Light" panose="020B0502040204020203" pitchFamily="34" charset="0"/>
              </a:rPr>
              <a:t>Dynamic IP Address Assignment</a:t>
            </a:r>
          </a:p>
        </p:txBody>
      </p:sp>
      <p:pic>
        <p:nvPicPr>
          <p:cNvPr id="4" name="Picture 3">
            <a:extLst>
              <a:ext uri="{FF2B5EF4-FFF2-40B4-BE49-F238E27FC236}">
                <a16:creationId xmlns:a16="http://schemas.microsoft.com/office/drawing/2014/main" id="{D0E6B6D9-779C-70B2-13AB-3351D04D70CD}"/>
              </a:ext>
            </a:extLst>
          </p:cNvPr>
          <p:cNvPicPr>
            <a:picLocks noChangeAspect="1"/>
          </p:cNvPicPr>
          <p:nvPr/>
        </p:nvPicPr>
        <p:blipFill>
          <a:blip r:embed="rId2"/>
          <a:stretch>
            <a:fillRect/>
          </a:stretch>
        </p:blipFill>
        <p:spPr>
          <a:xfrm>
            <a:off x="4365884" y="1010587"/>
            <a:ext cx="7521592" cy="5624047"/>
          </a:xfrm>
          <a:prstGeom prst="rect">
            <a:avLst/>
          </a:prstGeom>
        </p:spPr>
      </p:pic>
      <p:sp>
        <p:nvSpPr>
          <p:cNvPr id="6" name="TextBox 5">
            <a:extLst>
              <a:ext uri="{FF2B5EF4-FFF2-40B4-BE49-F238E27FC236}">
                <a16:creationId xmlns:a16="http://schemas.microsoft.com/office/drawing/2014/main" id="{C318554E-1A6B-855C-B21D-CBFDCB67BB27}"/>
              </a:ext>
            </a:extLst>
          </p:cNvPr>
          <p:cNvSpPr txBox="1"/>
          <p:nvPr/>
        </p:nvSpPr>
        <p:spPr>
          <a:xfrm>
            <a:off x="447028" y="2921168"/>
            <a:ext cx="3008692" cy="1015663"/>
          </a:xfrm>
          <a:prstGeom prst="rect">
            <a:avLst/>
          </a:prstGeom>
          <a:noFill/>
        </p:spPr>
        <p:txBody>
          <a:bodyPr wrap="square">
            <a:spAutoFit/>
          </a:bodyPr>
          <a:lstStyle/>
          <a:p>
            <a:pPr marL="0" indent="0">
              <a:buNone/>
            </a:pPr>
            <a:r>
              <a:rPr lang="en-US" sz="2000" dirty="0">
                <a:solidFill>
                  <a:schemeClr val="accent2">
                    <a:lumMod val="50000"/>
                  </a:schemeClr>
                </a:solidFill>
                <a:latin typeface="Segoe UI Light" panose="020B0502040204020203" pitchFamily="34" charset="0"/>
                <a:cs typeface="Segoe UI Light" panose="020B0502040204020203" pitchFamily="34" charset="0"/>
              </a:rPr>
              <a:t>Terminal window.  IPv4 address of the </a:t>
            </a:r>
            <a:r>
              <a:rPr lang="en-US" sz="2000" i="1" dirty="0">
                <a:solidFill>
                  <a:schemeClr val="accent2">
                    <a:lumMod val="50000"/>
                  </a:schemeClr>
                </a:solidFill>
                <a:latin typeface="Segoe UI Light" panose="020B0502040204020203" pitchFamily="34" charset="0"/>
                <a:cs typeface="Segoe UI Light" panose="020B0502040204020203" pitchFamily="34" charset="0"/>
              </a:rPr>
              <a:t>Computer 1</a:t>
            </a:r>
            <a:r>
              <a:rPr lang="en-US" sz="2000" dirty="0">
                <a:solidFill>
                  <a:schemeClr val="accent2">
                    <a:lumMod val="50000"/>
                  </a:schemeClr>
                </a:solidFill>
                <a:latin typeface="Segoe UI Light" panose="020B0502040204020203" pitchFamily="34" charset="0"/>
                <a:cs typeface="Segoe UI Light" panose="020B0502040204020203" pitchFamily="34" charset="0"/>
              </a:rPr>
              <a:t> VM.</a:t>
            </a:r>
          </a:p>
        </p:txBody>
      </p:sp>
    </p:spTree>
    <p:extLst>
      <p:ext uri="{BB962C8B-B14F-4D97-AF65-F5344CB8AC3E}">
        <p14:creationId xmlns:p14="http://schemas.microsoft.com/office/powerpoint/2010/main" val="1916482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41C6C5-5D13-9B3F-383E-E18DE768710F}"/>
              </a:ext>
              <a:ext uri="{C183D7F6-B498-43B3-948B-1728B52AA6E4}">
                <adec:decorative xmlns:adec="http://schemas.microsoft.com/office/drawing/2017/decorative" val="1"/>
              </a:ext>
            </a:extLst>
          </p:cNvPr>
          <p:cNvSpPr/>
          <p:nvPr/>
        </p:nvSpPr>
        <p:spPr>
          <a:xfrm>
            <a:off x="9842500" y="5864225"/>
            <a:ext cx="2349500" cy="993775"/>
          </a:xfrm>
          <a:prstGeom prst="rect">
            <a:avLst/>
          </a:prstGeom>
          <a:solidFill>
            <a:srgbClr val="FFBE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A832C7C-4911-3E20-993D-98DD8E783CBB}"/>
              </a:ext>
            </a:extLst>
          </p:cNvPr>
          <p:cNvPicPr>
            <a:picLocks noChangeAspect="1"/>
          </p:cNvPicPr>
          <p:nvPr/>
        </p:nvPicPr>
        <p:blipFill>
          <a:blip r:embed="rId2"/>
          <a:stretch>
            <a:fillRect/>
          </a:stretch>
        </p:blipFill>
        <p:spPr>
          <a:xfrm>
            <a:off x="4423927" y="961654"/>
            <a:ext cx="7453006" cy="5624047"/>
          </a:xfrm>
          <a:prstGeom prst="rect">
            <a:avLst/>
          </a:prstGeom>
        </p:spPr>
      </p:pic>
      <p:sp>
        <p:nvSpPr>
          <p:cNvPr id="6" name="TextBox 5">
            <a:extLst>
              <a:ext uri="{FF2B5EF4-FFF2-40B4-BE49-F238E27FC236}">
                <a16:creationId xmlns:a16="http://schemas.microsoft.com/office/drawing/2014/main" id="{ED9E628A-C6A5-D38D-6C26-B685A6742824}"/>
              </a:ext>
            </a:extLst>
          </p:cNvPr>
          <p:cNvSpPr txBox="1"/>
          <p:nvPr/>
        </p:nvSpPr>
        <p:spPr>
          <a:xfrm>
            <a:off x="718023" y="2921168"/>
            <a:ext cx="3058331" cy="1015663"/>
          </a:xfrm>
          <a:prstGeom prst="rect">
            <a:avLst/>
          </a:prstGeom>
          <a:noFill/>
        </p:spPr>
        <p:txBody>
          <a:bodyPr wrap="square">
            <a:spAutoFit/>
          </a:bodyPr>
          <a:lstStyle/>
          <a:p>
            <a:pPr marL="0" indent="0">
              <a:buNone/>
            </a:pPr>
            <a:r>
              <a:rPr lang="en-US" sz="2000" dirty="0">
                <a:solidFill>
                  <a:schemeClr val="accent2">
                    <a:lumMod val="50000"/>
                  </a:schemeClr>
                </a:solidFill>
                <a:latin typeface="Segoe UI Light" panose="020B0502040204020203" pitchFamily="34" charset="0"/>
                <a:cs typeface="Segoe UI Light" panose="020B0502040204020203" pitchFamily="34" charset="0"/>
              </a:rPr>
              <a:t>Terminal window of IPv4 address for </a:t>
            </a:r>
            <a:r>
              <a:rPr lang="en-US" sz="2000" i="1" dirty="0">
                <a:solidFill>
                  <a:schemeClr val="accent2">
                    <a:lumMod val="50000"/>
                  </a:schemeClr>
                </a:solidFill>
                <a:latin typeface="Segoe UI Light" panose="020B0502040204020203" pitchFamily="34" charset="0"/>
                <a:cs typeface="Segoe UI Light" panose="020B0502040204020203" pitchFamily="34" charset="0"/>
              </a:rPr>
              <a:t>Computer 2</a:t>
            </a:r>
            <a:r>
              <a:rPr lang="en-US" sz="2000" dirty="0">
                <a:solidFill>
                  <a:schemeClr val="accent2">
                    <a:lumMod val="50000"/>
                  </a:schemeClr>
                </a:solidFill>
                <a:latin typeface="Segoe UI Light" panose="020B0502040204020203" pitchFamily="34" charset="0"/>
                <a:cs typeface="Segoe UI Light" panose="020B0502040204020203" pitchFamily="34" charset="0"/>
              </a:rPr>
              <a:t> virtual machine.</a:t>
            </a:r>
          </a:p>
        </p:txBody>
      </p:sp>
      <p:sp>
        <p:nvSpPr>
          <p:cNvPr id="8" name="TextBox 7">
            <a:extLst>
              <a:ext uri="{FF2B5EF4-FFF2-40B4-BE49-F238E27FC236}">
                <a16:creationId xmlns:a16="http://schemas.microsoft.com/office/drawing/2014/main" id="{6AD2E1F4-09F8-28AF-0794-4F4E40506680}"/>
              </a:ext>
            </a:extLst>
          </p:cNvPr>
          <p:cNvSpPr txBox="1"/>
          <p:nvPr/>
        </p:nvSpPr>
        <p:spPr>
          <a:xfrm>
            <a:off x="374443" y="272299"/>
            <a:ext cx="6097978" cy="584775"/>
          </a:xfrm>
          <a:prstGeom prst="rect">
            <a:avLst/>
          </a:prstGeom>
          <a:noFill/>
        </p:spPr>
        <p:txBody>
          <a:bodyPr wrap="square">
            <a:spAutoFit/>
          </a:bodyPr>
          <a:lstStyle/>
          <a:p>
            <a:r>
              <a:rPr lang="en-US" sz="3200" dirty="0">
                <a:solidFill>
                  <a:schemeClr val="accent2">
                    <a:lumMod val="50000"/>
                  </a:schemeClr>
                </a:solidFill>
                <a:latin typeface="Segoe UI Light" panose="020B0502040204020203" pitchFamily="34" charset="0"/>
                <a:cs typeface="Segoe UI Light" panose="020B0502040204020203" pitchFamily="34" charset="0"/>
              </a:rPr>
              <a:t>Dynamic IP Address Assignment</a:t>
            </a:r>
            <a:endParaRPr lang="en-US" sz="3200" dirty="0"/>
          </a:p>
        </p:txBody>
      </p:sp>
    </p:spTree>
    <p:extLst>
      <p:ext uri="{BB962C8B-B14F-4D97-AF65-F5344CB8AC3E}">
        <p14:creationId xmlns:p14="http://schemas.microsoft.com/office/powerpoint/2010/main" val="10995737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2303</Words>
  <Application>Microsoft Office PowerPoint</Application>
  <PresentationFormat>Widescreen</PresentationFormat>
  <Paragraphs>187</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Segoe UI Light</vt:lpstr>
      <vt:lpstr>Office Theme</vt:lpstr>
      <vt:lpstr>PowerPoint Presentation</vt:lpstr>
      <vt:lpstr>PowerPoint Presentation</vt:lpstr>
      <vt:lpstr>PowerPoint Presentation</vt:lpstr>
      <vt:lpstr>IPv4 Addressing</vt:lpstr>
      <vt:lpstr>PowerPoint Presentation</vt:lpstr>
      <vt:lpstr>PowerPoint Presentation</vt:lpstr>
      <vt:lpstr>Connectivity Testing</vt:lpstr>
      <vt:lpstr>Dynamic IP Address Assignment</vt:lpstr>
      <vt:lpstr>PowerPoint Presentation</vt:lpstr>
      <vt:lpstr>Connectivity Test</vt:lpstr>
      <vt:lpstr>Connectivity Test </vt:lpstr>
      <vt:lpstr>PowerPoint Presentation</vt:lpstr>
      <vt:lpstr>IP Subnetting and Loopback Interfaces</vt:lpstr>
      <vt:lpstr>PowerPoint Presentation</vt:lpstr>
      <vt:lpstr>PowerPoint Presentation</vt:lpstr>
      <vt:lpstr>PowerPoint Presentation</vt:lpstr>
      <vt:lpstr>PowerPoint Presentation</vt:lpstr>
      <vt:lpstr>Visio diagram of Network Topology</vt:lpstr>
      <vt:lpstr>PowerPoint Presentation</vt:lpstr>
      <vt:lpstr>SOHO Wireless Network Security</vt:lpstr>
      <vt:lpstr>SOHO Wireless Network Security</vt:lpstr>
      <vt:lpstr>SOHO Wireless Network Security</vt:lpstr>
      <vt:lpstr>SOHO Wireless Network Security</vt:lpstr>
      <vt:lpstr>PowerPoint Presentation</vt:lpstr>
      <vt:lpstr>PowerPoint Presentation</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Danial Waseem</dc:creator>
  <cp:lastModifiedBy>Danial Waseem</cp:lastModifiedBy>
  <cp:revision>1</cp:revision>
  <dcterms:created xsi:type="dcterms:W3CDTF">2023-12-07T17:46:50Z</dcterms:created>
  <dcterms:modified xsi:type="dcterms:W3CDTF">2023-12-08T01:13:35Z</dcterms:modified>
</cp:coreProperties>
</file>