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1" r:id="rId6"/>
    <p:sldId id="259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97E0F-DF85-4B83-8046-A1BF8722C92D}" v="4" dt="2023-08-19T20:39:0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al Waseem" userId="7dea977c7c76c73a" providerId="LiveId" clId="{D2D97E0F-DF85-4B83-8046-A1BF8722C92D}"/>
    <pc:docChg chg="undo custSel addSld modSld sldOrd">
      <pc:chgData name="Danial Waseem" userId="7dea977c7c76c73a" providerId="LiveId" clId="{D2D97E0F-DF85-4B83-8046-A1BF8722C92D}" dt="2023-08-19T20:40:25.579" v="5167" actId="1076"/>
      <pc:docMkLst>
        <pc:docMk/>
      </pc:docMkLst>
      <pc:sldChg chg="modSp mod">
        <pc:chgData name="Danial Waseem" userId="7dea977c7c76c73a" providerId="LiveId" clId="{D2D97E0F-DF85-4B83-8046-A1BF8722C92D}" dt="2023-08-19T19:04:56.999" v="102" actId="1036"/>
        <pc:sldMkLst>
          <pc:docMk/>
          <pc:sldMk cId="4209322005" sldId="259"/>
        </pc:sldMkLst>
        <pc:spChg chg="mod">
          <ac:chgData name="Danial Waseem" userId="7dea977c7c76c73a" providerId="LiveId" clId="{D2D97E0F-DF85-4B83-8046-A1BF8722C92D}" dt="2023-08-19T19:04:53.082" v="101" actId="14100"/>
          <ac:spMkLst>
            <pc:docMk/>
            <pc:sldMk cId="4209322005" sldId="259"/>
            <ac:spMk id="2" creationId="{7F2616EE-270D-4F4C-BA1F-2708D387B800}"/>
          </ac:spMkLst>
        </pc:spChg>
        <pc:picChg chg="mod">
          <ac:chgData name="Danial Waseem" userId="7dea977c7c76c73a" providerId="LiveId" clId="{D2D97E0F-DF85-4B83-8046-A1BF8722C92D}" dt="2023-08-19T19:04:56.999" v="102" actId="1036"/>
          <ac:picMkLst>
            <pc:docMk/>
            <pc:sldMk cId="4209322005" sldId="259"/>
            <ac:picMk id="8" creationId="{EA70616B-E344-4856-8DF9-707C26236613}"/>
          </ac:picMkLst>
        </pc:picChg>
      </pc:sldChg>
      <pc:sldChg chg="addSp delSp modSp mod">
        <pc:chgData name="Danial Waseem" userId="7dea977c7c76c73a" providerId="LiveId" clId="{D2D97E0F-DF85-4B83-8046-A1BF8722C92D}" dt="2023-08-19T20:40:25.579" v="5167" actId="1076"/>
        <pc:sldMkLst>
          <pc:docMk/>
          <pc:sldMk cId="3501347425" sldId="260"/>
        </pc:sldMkLst>
        <pc:spChg chg="mod">
          <ac:chgData name="Danial Waseem" userId="7dea977c7c76c73a" providerId="LiveId" clId="{D2D97E0F-DF85-4B83-8046-A1BF8722C92D}" dt="2023-08-19T20:40:25.579" v="5167" actId="1076"/>
          <ac:spMkLst>
            <pc:docMk/>
            <pc:sldMk cId="3501347425" sldId="260"/>
            <ac:spMk id="2" creationId="{0F87E73C-2B1A-4602-BFBE-CFE1E55D9B38}"/>
          </ac:spMkLst>
        </pc:spChg>
        <pc:spChg chg="del mod">
          <ac:chgData name="Danial Waseem" userId="7dea977c7c76c73a" providerId="LiveId" clId="{D2D97E0F-DF85-4B83-8046-A1BF8722C92D}" dt="2023-08-19T20:38:52.163" v="5098" actId="478"/>
          <ac:spMkLst>
            <pc:docMk/>
            <pc:sldMk cId="3501347425" sldId="260"/>
            <ac:spMk id="3" creationId="{A9CB511D-EA45-4336-847C-1252667143B5}"/>
          </ac:spMkLst>
        </pc:spChg>
        <pc:spChg chg="add del mod">
          <ac:chgData name="Danial Waseem" userId="7dea977c7c76c73a" providerId="LiveId" clId="{D2D97E0F-DF85-4B83-8046-A1BF8722C92D}" dt="2023-08-19T20:39:48.837" v="5161" actId="478"/>
          <ac:spMkLst>
            <pc:docMk/>
            <pc:sldMk cId="3501347425" sldId="260"/>
            <ac:spMk id="6" creationId="{97B056BE-97A4-29AF-8031-6BDAD95567F0}"/>
          </ac:spMkLst>
        </pc:spChg>
        <pc:spChg chg="add mod">
          <ac:chgData name="Danial Waseem" userId="7dea977c7c76c73a" providerId="LiveId" clId="{D2D97E0F-DF85-4B83-8046-A1BF8722C92D}" dt="2023-08-19T20:40:18.550" v="5166" actId="1076"/>
          <ac:spMkLst>
            <pc:docMk/>
            <pc:sldMk cId="3501347425" sldId="260"/>
            <ac:spMk id="7" creationId="{8CEAEDD1-4010-4329-A4CF-6F7BC00354D9}"/>
          </ac:spMkLst>
        </pc:spChg>
      </pc:sldChg>
      <pc:sldChg chg="modSp mod">
        <pc:chgData name="Danial Waseem" userId="7dea977c7c76c73a" providerId="LiveId" clId="{D2D97E0F-DF85-4B83-8046-A1BF8722C92D}" dt="2023-08-19T19:05:40.257" v="120" actId="1036"/>
        <pc:sldMkLst>
          <pc:docMk/>
          <pc:sldMk cId="2633149106" sldId="262"/>
        </pc:sldMkLst>
        <pc:spChg chg="mod">
          <ac:chgData name="Danial Waseem" userId="7dea977c7c76c73a" providerId="LiveId" clId="{D2D97E0F-DF85-4B83-8046-A1BF8722C92D}" dt="2023-08-19T19:05:40.257" v="120" actId="1036"/>
          <ac:spMkLst>
            <pc:docMk/>
            <pc:sldMk cId="2633149106" sldId="262"/>
            <ac:spMk id="2" creationId="{12570DED-E942-4274-A5C5-61D0403EDC64}"/>
          </ac:spMkLst>
        </pc:spChg>
        <pc:picChg chg="mod">
          <ac:chgData name="Danial Waseem" userId="7dea977c7c76c73a" providerId="LiveId" clId="{D2D97E0F-DF85-4B83-8046-A1BF8722C92D}" dt="2023-08-19T19:05:09.963" v="103" actId="14100"/>
          <ac:picMkLst>
            <pc:docMk/>
            <pc:sldMk cId="2633149106" sldId="262"/>
            <ac:picMk id="12" creationId="{490CD17C-F3D5-47C2-720F-01B193E83AC4}"/>
          </ac:picMkLst>
        </pc:picChg>
      </pc:sldChg>
      <pc:sldChg chg="modSp mod">
        <pc:chgData name="Danial Waseem" userId="7dea977c7c76c73a" providerId="LiveId" clId="{D2D97E0F-DF85-4B83-8046-A1BF8722C92D}" dt="2023-08-19T19:06:17.340" v="124" actId="14100"/>
        <pc:sldMkLst>
          <pc:docMk/>
          <pc:sldMk cId="1823218144" sldId="263"/>
        </pc:sldMkLst>
        <pc:spChg chg="mod">
          <ac:chgData name="Danial Waseem" userId="7dea977c7c76c73a" providerId="LiveId" clId="{D2D97E0F-DF85-4B83-8046-A1BF8722C92D}" dt="2023-08-19T19:06:06.100" v="121" actId="1076"/>
          <ac:spMkLst>
            <pc:docMk/>
            <pc:sldMk cId="1823218144" sldId="263"/>
            <ac:spMk id="2" creationId="{12570DED-E942-4274-A5C5-61D0403EDC64}"/>
          </ac:spMkLst>
        </pc:spChg>
        <pc:picChg chg="mod">
          <ac:chgData name="Danial Waseem" userId="7dea977c7c76c73a" providerId="LiveId" clId="{D2D97E0F-DF85-4B83-8046-A1BF8722C92D}" dt="2023-08-19T19:06:17.340" v="124" actId="14100"/>
          <ac:picMkLst>
            <pc:docMk/>
            <pc:sldMk cId="1823218144" sldId="263"/>
            <ac:picMk id="4" creationId="{C99D18EB-311F-17DB-5B54-E6665B5428D6}"/>
          </ac:picMkLst>
        </pc:picChg>
      </pc:sldChg>
      <pc:sldChg chg="modSp mod">
        <pc:chgData name="Danial Waseem" userId="7dea977c7c76c73a" providerId="LiveId" clId="{D2D97E0F-DF85-4B83-8046-A1BF8722C92D}" dt="2023-08-19T19:06:35.033" v="125" actId="14100"/>
        <pc:sldMkLst>
          <pc:docMk/>
          <pc:sldMk cId="4012157045" sldId="264"/>
        </pc:sldMkLst>
        <pc:spChg chg="mod">
          <ac:chgData name="Danial Waseem" userId="7dea977c7c76c73a" providerId="LiveId" clId="{D2D97E0F-DF85-4B83-8046-A1BF8722C92D}" dt="2023-08-19T19:06:35.033" v="125" actId="14100"/>
          <ac:spMkLst>
            <pc:docMk/>
            <pc:sldMk cId="4012157045" sldId="264"/>
            <ac:spMk id="2" creationId="{7F2616EE-270D-4F4C-BA1F-2708D387B800}"/>
          </ac:spMkLst>
        </pc:spChg>
      </pc:sldChg>
      <pc:sldChg chg="delSp modSp mod">
        <pc:chgData name="Danial Waseem" userId="7dea977c7c76c73a" providerId="LiveId" clId="{D2D97E0F-DF85-4B83-8046-A1BF8722C92D}" dt="2023-08-19T19:07:48.697" v="131" actId="21"/>
        <pc:sldMkLst>
          <pc:docMk/>
          <pc:sldMk cId="424938698" sldId="265"/>
        </pc:sldMkLst>
        <pc:spChg chg="mod">
          <ac:chgData name="Danial Waseem" userId="7dea977c7c76c73a" providerId="LiveId" clId="{D2D97E0F-DF85-4B83-8046-A1BF8722C92D}" dt="2023-08-19T19:06:50.112" v="126" actId="1076"/>
          <ac:spMkLst>
            <pc:docMk/>
            <pc:sldMk cId="424938698" sldId="265"/>
            <ac:spMk id="2" creationId="{12570DED-E942-4274-A5C5-61D0403EDC64}"/>
          </ac:spMkLst>
        </pc:spChg>
        <pc:spChg chg="del mod">
          <ac:chgData name="Danial Waseem" userId="7dea977c7c76c73a" providerId="LiveId" clId="{D2D97E0F-DF85-4B83-8046-A1BF8722C92D}" dt="2023-08-19T19:07:48.697" v="131" actId="21"/>
          <ac:spMkLst>
            <pc:docMk/>
            <pc:sldMk cId="424938698" sldId="265"/>
            <ac:spMk id="5" creationId="{05821834-E5BC-63D3-757D-FE2DF8D90270}"/>
          </ac:spMkLst>
        </pc:spChg>
      </pc:sldChg>
      <pc:sldChg chg="delSp modSp mod">
        <pc:chgData name="Danial Waseem" userId="7dea977c7c76c73a" providerId="LiveId" clId="{D2D97E0F-DF85-4B83-8046-A1BF8722C92D}" dt="2023-08-19T19:08:31.426" v="136" actId="1076"/>
        <pc:sldMkLst>
          <pc:docMk/>
          <pc:sldMk cId="2930453931" sldId="266"/>
        </pc:sldMkLst>
        <pc:spChg chg="mod">
          <ac:chgData name="Danial Waseem" userId="7dea977c7c76c73a" providerId="LiveId" clId="{D2D97E0F-DF85-4B83-8046-A1BF8722C92D}" dt="2023-08-19T19:08:16.658" v="134" actId="1076"/>
          <ac:spMkLst>
            <pc:docMk/>
            <pc:sldMk cId="2930453931" sldId="266"/>
            <ac:spMk id="2" creationId="{12570DED-E942-4274-A5C5-61D0403EDC64}"/>
          </ac:spMkLst>
        </pc:spChg>
        <pc:spChg chg="del mod">
          <ac:chgData name="Danial Waseem" userId="7dea977c7c76c73a" providerId="LiveId" clId="{D2D97E0F-DF85-4B83-8046-A1BF8722C92D}" dt="2023-08-19T19:08:08.951" v="133" actId="21"/>
          <ac:spMkLst>
            <pc:docMk/>
            <pc:sldMk cId="2930453931" sldId="266"/>
            <ac:spMk id="5" creationId="{BEF481A1-D7F9-9675-409D-7FFBCE56B125}"/>
          </ac:spMkLst>
        </pc:spChg>
        <pc:picChg chg="mod">
          <ac:chgData name="Danial Waseem" userId="7dea977c7c76c73a" providerId="LiveId" clId="{D2D97E0F-DF85-4B83-8046-A1BF8722C92D}" dt="2023-08-19T19:08:31.426" v="136" actId="1076"/>
          <ac:picMkLst>
            <pc:docMk/>
            <pc:sldMk cId="2930453931" sldId="266"/>
            <ac:picMk id="4" creationId="{86139410-B9C6-4957-4A70-A8016A57D13D}"/>
          </ac:picMkLst>
        </pc:picChg>
      </pc:sldChg>
      <pc:sldChg chg="delSp modSp mod">
        <pc:chgData name="Danial Waseem" userId="7dea977c7c76c73a" providerId="LiveId" clId="{D2D97E0F-DF85-4B83-8046-A1BF8722C92D}" dt="2023-08-19T19:09:03.424" v="149" actId="21"/>
        <pc:sldMkLst>
          <pc:docMk/>
          <pc:sldMk cId="1490262347" sldId="267"/>
        </pc:sldMkLst>
        <pc:spChg chg="mod">
          <ac:chgData name="Danial Waseem" userId="7dea977c7c76c73a" providerId="LiveId" clId="{D2D97E0F-DF85-4B83-8046-A1BF8722C92D}" dt="2023-08-19T19:08:50.091" v="148" actId="1037"/>
          <ac:spMkLst>
            <pc:docMk/>
            <pc:sldMk cId="1490262347" sldId="267"/>
            <ac:spMk id="2" creationId="{12570DED-E942-4274-A5C5-61D0403EDC64}"/>
          </ac:spMkLst>
        </pc:spChg>
        <pc:spChg chg="del">
          <ac:chgData name="Danial Waseem" userId="7dea977c7c76c73a" providerId="LiveId" clId="{D2D97E0F-DF85-4B83-8046-A1BF8722C92D}" dt="2023-08-19T19:09:03.424" v="149" actId="21"/>
          <ac:spMkLst>
            <pc:docMk/>
            <pc:sldMk cId="1490262347" sldId="267"/>
            <ac:spMk id="5" creationId="{B4B2BA41-EB16-9E83-68DE-ECD180A88659}"/>
          </ac:spMkLst>
        </pc:spChg>
      </pc:sldChg>
      <pc:sldChg chg="delSp modSp mod">
        <pc:chgData name="Danial Waseem" userId="7dea977c7c76c73a" providerId="LiveId" clId="{D2D97E0F-DF85-4B83-8046-A1BF8722C92D}" dt="2023-08-19T19:09:17.971" v="151" actId="21"/>
        <pc:sldMkLst>
          <pc:docMk/>
          <pc:sldMk cId="2002383402" sldId="268"/>
        </pc:sldMkLst>
        <pc:spChg chg="mod">
          <ac:chgData name="Danial Waseem" userId="7dea977c7c76c73a" providerId="LiveId" clId="{D2D97E0F-DF85-4B83-8046-A1BF8722C92D}" dt="2023-08-19T19:09:13.143" v="150" actId="14100"/>
          <ac:spMkLst>
            <pc:docMk/>
            <pc:sldMk cId="2002383402" sldId="268"/>
            <ac:spMk id="2" creationId="{7F2616EE-270D-4F4C-BA1F-2708D387B800}"/>
          </ac:spMkLst>
        </pc:spChg>
        <pc:spChg chg="del">
          <ac:chgData name="Danial Waseem" userId="7dea977c7c76c73a" providerId="LiveId" clId="{D2D97E0F-DF85-4B83-8046-A1BF8722C92D}" dt="2023-08-19T19:09:17.971" v="151" actId="21"/>
          <ac:spMkLst>
            <pc:docMk/>
            <pc:sldMk cId="2002383402" sldId="268"/>
            <ac:spMk id="4" creationId="{15CC010E-67D6-F0EC-376E-A8D922DB9669}"/>
          </ac:spMkLst>
        </pc:spChg>
      </pc:sldChg>
      <pc:sldChg chg="modSp mod">
        <pc:chgData name="Danial Waseem" userId="7dea977c7c76c73a" providerId="LiveId" clId="{D2D97E0F-DF85-4B83-8046-A1BF8722C92D}" dt="2023-08-19T19:09:44.354" v="158" actId="1037"/>
        <pc:sldMkLst>
          <pc:docMk/>
          <pc:sldMk cId="1792348784" sldId="271"/>
        </pc:sldMkLst>
        <pc:spChg chg="mod">
          <ac:chgData name="Danial Waseem" userId="7dea977c7c76c73a" providerId="LiveId" clId="{D2D97E0F-DF85-4B83-8046-A1BF8722C92D}" dt="2023-08-19T19:09:44.354" v="158" actId="1037"/>
          <ac:spMkLst>
            <pc:docMk/>
            <pc:sldMk cId="1792348784" sldId="271"/>
            <ac:spMk id="2" creationId="{12570DED-E942-4274-A5C5-61D0403EDC64}"/>
          </ac:spMkLst>
        </pc:spChg>
      </pc:sldChg>
      <pc:sldChg chg="delSp modSp mod">
        <pc:chgData name="Danial Waseem" userId="7dea977c7c76c73a" providerId="LiveId" clId="{D2D97E0F-DF85-4B83-8046-A1BF8722C92D}" dt="2023-08-19T19:10:05.550" v="160" actId="21"/>
        <pc:sldMkLst>
          <pc:docMk/>
          <pc:sldMk cId="1356087231" sldId="272"/>
        </pc:sldMkLst>
        <pc:spChg chg="mod">
          <ac:chgData name="Danial Waseem" userId="7dea977c7c76c73a" providerId="LiveId" clId="{D2D97E0F-DF85-4B83-8046-A1BF8722C92D}" dt="2023-08-19T19:10:01.633" v="159" actId="14100"/>
          <ac:spMkLst>
            <pc:docMk/>
            <pc:sldMk cId="1356087231" sldId="272"/>
            <ac:spMk id="2" creationId="{7F2616EE-270D-4F4C-BA1F-2708D387B800}"/>
          </ac:spMkLst>
        </pc:spChg>
        <pc:spChg chg="del">
          <ac:chgData name="Danial Waseem" userId="7dea977c7c76c73a" providerId="LiveId" clId="{D2D97E0F-DF85-4B83-8046-A1BF8722C92D}" dt="2023-08-19T19:10:05.550" v="160" actId="21"/>
          <ac:spMkLst>
            <pc:docMk/>
            <pc:sldMk cId="1356087231" sldId="272"/>
            <ac:spMk id="4" creationId="{15CC010E-67D6-F0EC-376E-A8D922DB9669}"/>
          </ac:spMkLst>
        </pc:spChg>
      </pc:sldChg>
      <pc:sldChg chg="modSp mod">
        <pc:chgData name="Danial Waseem" userId="7dea977c7c76c73a" providerId="LiveId" clId="{D2D97E0F-DF85-4B83-8046-A1BF8722C92D}" dt="2023-08-19T18:56:38.395" v="46" actId="1036"/>
        <pc:sldMkLst>
          <pc:docMk/>
          <pc:sldMk cId="3232477489" sldId="273"/>
        </pc:sldMkLst>
        <pc:spChg chg="mod">
          <ac:chgData name="Danial Waseem" userId="7dea977c7c76c73a" providerId="LiveId" clId="{D2D97E0F-DF85-4B83-8046-A1BF8722C92D}" dt="2023-08-19T18:56:38.395" v="46" actId="1036"/>
          <ac:spMkLst>
            <pc:docMk/>
            <pc:sldMk cId="3232477489" sldId="273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8:54:18.120" v="21" actId="1076"/>
          <ac:spMkLst>
            <pc:docMk/>
            <pc:sldMk cId="3232477489" sldId="273"/>
            <ac:spMk id="3" creationId="{469D4493-CE69-4757-B37D-E2D6F2F806DF}"/>
          </ac:spMkLst>
        </pc:spChg>
        <pc:spChg chg="mod">
          <ac:chgData name="Danial Waseem" userId="7dea977c7c76c73a" providerId="LiveId" clId="{D2D97E0F-DF85-4B83-8046-A1BF8722C92D}" dt="2023-08-19T18:53:54.750" v="16" actId="20577"/>
          <ac:spMkLst>
            <pc:docMk/>
            <pc:sldMk cId="3232477489" sldId="273"/>
            <ac:spMk id="7" creationId="{FADDAB32-E602-42AB-85E5-81A683738955}"/>
          </ac:spMkLst>
        </pc:spChg>
        <pc:picChg chg="mod">
          <ac:chgData name="Danial Waseem" userId="7dea977c7c76c73a" providerId="LiveId" clId="{D2D97E0F-DF85-4B83-8046-A1BF8722C92D}" dt="2023-08-19T18:54:11.374" v="20" actId="1076"/>
          <ac:picMkLst>
            <pc:docMk/>
            <pc:sldMk cId="3232477489" sldId="273"/>
            <ac:picMk id="6" creationId="{91BD0AD1-8727-DF86-AC56-30C1D305DD73}"/>
          </ac:picMkLst>
        </pc:picChg>
      </pc:sldChg>
      <pc:sldChg chg="modSp mod">
        <pc:chgData name="Danial Waseem" userId="7dea977c7c76c73a" providerId="LiveId" clId="{D2D97E0F-DF85-4B83-8046-A1BF8722C92D}" dt="2023-08-19T19:10:24.213" v="171" actId="1037"/>
        <pc:sldMkLst>
          <pc:docMk/>
          <pc:sldMk cId="536172156" sldId="274"/>
        </pc:sldMkLst>
        <pc:spChg chg="mod">
          <ac:chgData name="Danial Waseem" userId="7dea977c7c76c73a" providerId="LiveId" clId="{D2D97E0F-DF85-4B83-8046-A1BF8722C92D}" dt="2023-08-19T19:10:24.213" v="171" actId="1037"/>
          <ac:spMkLst>
            <pc:docMk/>
            <pc:sldMk cId="536172156" sldId="274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8:54:42.686" v="24" actId="1076"/>
          <ac:spMkLst>
            <pc:docMk/>
            <pc:sldMk cId="536172156" sldId="274"/>
            <ac:spMk id="7" creationId="{FADDAB32-E602-42AB-85E5-81A683738955}"/>
          </ac:spMkLst>
        </pc:spChg>
        <pc:picChg chg="mod">
          <ac:chgData name="Danial Waseem" userId="7dea977c7c76c73a" providerId="LiveId" clId="{D2D97E0F-DF85-4B83-8046-A1BF8722C92D}" dt="2023-08-19T18:54:54.831" v="26" actId="1076"/>
          <ac:picMkLst>
            <pc:docMk/>
            <pc:sldMk cId="536172156" sldId="274"/>
            <ac:picMk id="4" creationId="{AF245C06-B5AD-FC2E-D408-5A50A95C7C2B}"/>
          </ac:picMkLst>
        </pc:picChg>
      </pc:sldChg>
      <pc:sldChg chg="modSp add mod">
        <pc:chgData name="Danial Waseem" userId="7dea977c7c76c73a" providerId="LiveId" clId="{D2D97E0F-DF85-4B83-8046-A1BF8722C92D}" dt="2023-08-19T18:56:28.880" v="45" actId="1076"/>
        <pc:sldMkLst>
          <pc:docMk/>
          <pc:sldMk cId="145510727" sldId="275"/>
        </pc:sldMkLst>
        <pc:spChg chg="mod">
          <ac:chgData name="Danial Waseem" userId="7dea977c7c76c73a" providerId="LiveId" clId="{D2D97E0F-DF85-4B83-8046-A1BF8722C92D}" dt="2023-08-19T18:56:28.880" v="45" actId="1076"/>
          <ac:spMkLst>
            <pc:docMk/>
            <pc:sldMk cId="145510727" sldId="275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8:56:12.638" v="43" actId="5793"/>
          <ac:spMkLst>
            <pc:docMk/>
            <pc:sldMk cId="145510727" sldId="275"/>
            <ac:spMk id="7" creationId="{FADDAB32-E602-42AB-85E5-81A683738955}"/>
          </ac:spMkLst>
        </pc:spChg>
      </pc:sldChg>
      <pc:sldChg chg="delSp modSp add mod ord">
        <pc:chgData name="Danial Waseem" userId="7dea977c7c76c73a" providerId="LiveId" clId="{D2D97E0F-DF85-4B83-8046-A1BF8722C92D}" dt="2023-08-19T19:10:40.286" v="173" actId="21"/>
        <pc:sldMkLst>
          <pc:docMk/>
          <pc:sldMk cId="3297433045" sldId="276"/>
        </pc:sldMkLst>
        <pc:spChg chg="mod">
          <ac:chgData name="Danial Waseem" userId="7dea977c7c76c73a" providerId="LiveId" clId="{D2D97E0F-DF85-4B83-8046-A1BF8722C92D}" dt="2023-08-19T19:10:35.433" v="172" actId="14100"/>
          <ac:spMkLst>
            <pc:docMk/>
            <pc:sldMk cId="3297433045" sldId="276"/>
            <ac:spMk id="2" creationId="{7F2616EE-270D-4F4C-BA1F-2708D387B800}"/>
          </ac:spMkLst>
        </pc:spChg>
        <pc:spChg chg="del">
          <ac:chgData name="Danial Waseem" userId="7dea977c7c76c73a" providerId="LiveId" clId="{D2D97E0F-DF85-4B83-8046-A1BF8722C92D}" dt="2023-08-19T19:10:40.286" v="173" actId="21"/>
          <ac:spMkLst>
            <pc:docMk/>
            <pc:sldMk cId="3297433045" sldId="276"/>
            <ac:spMk id="4" creationId="{15CC010E-67D6-F0EC-376E-A8D922DB9669}"/>
          </ac:spMkLst>
        </pc:spChg>
      </pc:sldChg>
      <pc:sldChg chg="modSp add mod">
        <pc:chgData name="Danial Waseem" userId="7dea977c7c76c73a" providerId="LiveId" clId="{D2D97E0F-DF85-4B83-8046-A1BF8722C92D}" dt="2023-08-19T19:12:09.093" v="199" actId="1035"/>
        <pc:sldMkLst>
          <pc:docMk/>
          <pc:sldMk cId="2152474659" sldId="277"/>
        </pc:sldMkLst>
        <pc:spChg chg="mod">
          <ac:chgData name="Danial Waseem" userId="7dea977c7c76c73a" providerId="LiveId" clId="{D2D97E0F-DF85-4B83-8046-A1BF8722C92D}" dt="2023-08-19T19:12:09.093" v="199" actId="1035"/>
          <ac:spMkLst>
            <pc:docMk/>
            <pc:sldMk cId="2152474659" sldId="277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9:02:27.047" v="99" actId="1076"/>
          <ac:spMkLst>
            <pc:docMk/>
            <pc:sldMk cId="2152474659" sldId="277"/>
            <ac:spMk id="7" creationId="{FADDAB32-E602-42AB-85E5-81A683738955}"/>
          </ac:spMkLst>
        </pc:spChg>
      </pc:sldChg>
      <pc:sldChg chg="modSp add mod">
        <pc:chgData name="Danial Waseem" userId="7dea977c7c76c73a" providerId="LiveId" clId="{D2D97E0F-DF85-4B83-8046-A1BF8722C92D}" dt="2023-08-19T19:11:27.232" v="183" actId="1076"/>
        <pc:sldMkLst>
          <pc:docMk/>
          <pc:sldMk cId="888520115" sldId="278"/>
        </pc:sldMkLst>
        <pc:spChg chg="mod">
          <ac:chgData name="Danial Waseem" userId="7dea977c7c76c73a" providerId="LiveId" clId="{D2D97E0F-DF85-4B83-8046-A1BF8722C92D}" dt="2023-08-19T19:11:27.232" v="183" actId="1076"/>
          <ac:spMkLst>
            <pc:docMk/>
            <pc:sldMk cId="888520115" sldId="278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9:02:34.920" v="100" actId="1076"/>
          <ac:spMkLst>
            <pc:docMk/>
            <pc:sldMk cId="888520115" sldId="278"/>
            <ac:spMk id="7" creationId="{FADDAB32-E602-42AB-85E5-81A683738955}"/>
          </ac:spMkLst>
        </pc:spChg>
      </pc:sldChg>
      <pc:sldChg chg="modSp add mod">
        <pc:chgData name="Danial Waseem" userId="7dea977c7c76c73a" providerId="LiveId" clId="{D2D97E0F-DF85-4B83-8046-A1BF8722C92D}" dt="2023-08-19T19:12:32.637" v="204" actId="1036"/>
        <pc:sldMkLst>
          <pc:docMk/>
          <pc:sldMk cId="1735902197" sldId="279"/>
        </pc:sldMkLst>
        <pc:spChg chg="mod">
          <ac:chgData name="Danial Waseem" userId="7dea977c7c76c73a" providerId="LiveId" clId="{D2D97E0F-DF85-4B83-8046-A1BF8722C92D}" dt="2023-08-19T19:12:32.637" v="204" actId="1036"/>
          <ac:spMkLst>
            <pc:docMk/>
            <pc:sldMk cId="1735902197" sldId="279"/>
            <ac:spMk id="2" creationId="{12570DED-E942-4274-A5C5-61D0403EDC64}"/>
          </ac:spMkLst>
        </pc:spChg>
        <pc:spChg chg="mod">
          <ac:chgData name="Danial Waseem" userId="7dea977c7c76c73a" providerId="LiveId" clId="{D2D97E0F-DF85-4B83-8046-A1BF8722C92D}" dt="2023-08-19T19:01:56.893" v="95" actId="1076"/>
          <ac:spMkLst>
            <pc:docMk/>
            <pc:sldMk cId="1735902197" sldId="279"/>
            <ac:spMk id="7" creationId="{FADDAB32-E602-42AB-85E5-81A683738955}"/>
          </ac:spMkLst>
        </pc:spChg>
        <pc:picChg chg="mod">
          <ac:chgData name="Danial Waseem" userId="7dea977c7c76c73a" providerId="LiveId" clId="{D2D97E0F-DF85-4B83-8046-A1BF8722C92D}" dt="2023-08-19T19:02:00.494" v="96" actId="1076"/>
          <ac:picMkLst>
            <pc:docMk/>
            <pc:sldMk cId="1735902197" sldId="279"/>
            <ac:picMk id="8" creationId="{F7406CAB-2698-9DDA-0927-91C6E945E0C6}"/>
          </ac:picMkLst>
        </pc:picChg>
      </pc:sldChg>
      <pc:sldChg chg="modSp add mod ord">
        <pc:chgData name="Danial Waseem" userId="7dea977c7c76c73a" providerId="LiveId" clId="{D2D97E0F-DF85-4B83-8046-A1BF8722C92D}" dt="2023-08-19T20:16:39.515" v="2652" actId="1036"/>
        <pc:sldMkLst>
          <pc:docMk/>
          <pc:sldMk cId="568955984" sldId="280"/>
        </pc:sldMkLst>
        <pc:spChg chg="mod">
          <ac:chgData name="Danial Waseem" userId="7dea977c7c76c73a" providerId="LiveId" clId="{D2D97E0F-DF85-4B83-8046-A1BF8722C92D}" dt="2023-08-19T19:13:28.708" v="220" actId="20577"/>
          <ac:spMkLst>
            <pc:docMk/>
            <pc:sldMk cId="568955984" sldId="280"/>
            <ac:spMk id="2" creationId="{5B040558-A365-4CCE-92FA-5A48CD98F9C9}"/>
          </ac:spMkLst>
        </pc:spChg>
        <pc:spChg chg="mod">
          <ac:chgData name="Danial Waseem" userId="7dea977c7c76c73a" providerId="LiveId" clId="{D2D97E0F-DF85-4B83-8046-A1BF8722C92D}" dt="2023-08-19T20:16:39.515" v="2652" actId="1036"/>
          <ac:spMkLst>
            <pc:docMk/>
            <pc:sldMk cId="568955984" sldId="280"/>
            <ac:spMk id="5" creationId="{EC10F95C-3759-418D-B4AF-1D346E998B16}"/>
          </ac:spMkLst>
        </pc:spChg>
      </pc:sldChg>
      <pc:sldChg chg="modSp add mod ord">
        <pc:chgData name="Danial Waseem" userId="7dea977c7c76c73a" providerId="LiveId" clId="{D2D97E0F-DF85-4B83-8046-A1BF8722C92D}" dt="2023-08-19T20:16:50.654" v="2655" actId="1036"/>
        <pc:sldMkLst>
          <pc:docMk/>
          <pc:sldMk cId="3816900270" sldId="281"/>
        </pc:sldMkLst>
        <pc:spChg chg="mod">
          <ac:chgData name="Danial Waseem" userId="7dea977c7c76c73a" providerId="LiveId" clId="{D2D97E0F-DF85-4B83-8046-A1BF8722C92D}" dt="2023-08-19T19:39:50.233" v="588" actId="20577"/>
          <ac:spMkLst>
            <pc:docMk/>
            <pc:sldMk cId="3816900270" sldId="281"/>
            <ac:spMk id="2" creationId="{5B040558-A365-4CCE-92FA-5A48CD98F9C9}"/>
          </ac:spMkLst>
        </pc:spChg>
        <pc:spChg chg="mod">
          <ac:chgData name="Danial Waseem" userId="7dea977c7c76c73a" providerId="LiveId" clId="{D2D97E0F-DF85-4B83-8046-A1BF8722C92D}" dt="2023-08-19T20:16:50.654" v="2655" actId="1036"/>
          <ac:spMkLst>
            <pc:docMk/>
            <pc:sldMk cId="3816900270" sldId="281"/>
            <ac:spMk id="5" creationId="{EC10F95C-3759-418D-B4AF-1D346E998B16}"/>
          </ac:spMkLst>
        </pc:spChg>
      </pc:sldChg>
      <pc:sldChg chg="modSp add mod">
        <pc:chgData name="Danial Waseem" userId="7dea977c7c76c73a" providerId="LiveId" clId="{D2D97E0F-DF85-4B83-8046-A1BF8722C92D}" dt="2023-08-19T20:37:34.937" v="5019" actId="20577"/>
        <pc:sldMkLst>
          <pc:docMk/>
          <pc:sldMk cId="1231158201" sldId="282"/>
        </pc:sldMkLst>
        <pc:spChg chg="mod">
          <ac:chgData name="Danial Waseem" userId="7dea977c7c76c73a" providerId="LiveId" clId="{D2D97E0F-DF85-4B83-8046-A1BF8722C92D}" dt="2023-08-19T19:15:00.024" v="307" actId="20577"/>
          <ac:spMkLst>
            <pc:docMk/>
            <pc:sldMk cId="1231158201" sldId="282"/>
            <ac:spMk id="2" creationId="{5B040558-A365-4CCE-92FA-5A48CD98F9C9}"/>
          </ac:spMkLst>
        </pc:spChg>
        <pc:spChg chg="mod">
          <ac:chgData name="Danial Waseem" userId="7dea977c7c76c73a" providerId="LiveId" clId="{D2D97E0F-DF85-4B83-8046-A1BF8722C92D}" dt="2023-08-19T20:37:34.937" v="5019" actId="20577"/>
          <ac:spMkLst>
            <pc:docMk/>
            <pc:sldMk cId="1231158201" sldId="282"/>
            <ac:spMk id="5" creationId="{EC10F95C-3759-418D-B4AF-1D346E998B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8/19/2023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8/19/2023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3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7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8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7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2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Final 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5"/>
            <a:ext cx="10993546" cy="895243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>
                <a:solidFill>
                  <a:srgbClr val="7CEBFF"/>
                </a:solidFill>
              </a:rPr>
              <a:t>Operating systems: Linux</a:t>
            </a:r>
          </a:p>
          <a:p>
            <a:r>
              <a:rPr lang="en-US" dirty="0">
                <a:solidFill>
                  <a:srgbClr val="7CEBFF"/>
                </a:solidFill>
              </a:rPr>
              <a:t>Project By: Danial M. Waseem</a:t>
            </a:r>
          </a:p>
          <a:p>
            <a:r>
              <a:rPr lang="en-US" sz="1400" dirty="0">
                <a:solidFill>
                  <a:srgbClr val="7CEBFF"/>
                </a:solidFill>
              </a:rPr>
              <a:t>Professor: Bola </a:t>
            </a:r>
            <a:r>
              <a:rPr lang="en-US" sz="1400" dirty="0" err="1">
                <a:solidFill>
                  <a:srgbClr val="7CEBFF"/>
                </a:solidFill>
              </a:rPr>
              <a:t>tilghman</a:t>
            </a:r>
            <a:endParaRPr lang="en-US" sz="1400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4" y="408291"/>
            <a:ext cx="10210835" cy="888666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69DB2-53A1-B6F0-3E28-94E436E3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3" y="1384859"/>
            <a:ext cx="11192095" cy="49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499262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Linux User and Group Management</a:t>
            </a:r>
          </a:p>
        </p:txBody>
      </p:sp>
    </p:spTree>
    <p:extLst>
      <p:ext uri="{BB962C8B-B14F-4D97-AF65-F5344CB8AC3E}">
        <p14:creationId xmlns:p14="http://schemas.microsoft.com/office/powerpoint/2010/main" val="200238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1" y="565474"/>
            <a:ext cx="10518743" cy="67712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9957334" y="5636209"/>
            <a:ext cx="1900300" cy="885398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output.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7BF39-C99F-63CD-E7C9-83287573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1" y="1242601"/>
            <a:ext cx="8530316" cy="52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68" y="550506"/>
            <a:ext cx="6540726" cy="70905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0448" y="5309119"/>
            <a:ext cx="1884784" cy="1194318"/>
          </a:xfrm>
        </p:spPr>
        <p:txBody>
          <a:bodyPr/>
          <a:lstStyle/>
          <a:p>
            <a:r>
              <a:rPr lang="en-US" sz="2000" dirty="0"/>
              <a:t>Screenshot of the output.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29396-0C5B-0276-410D-C0D45D5C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8" y="1352870"/>
            <a:ext cx="7782875" cy="52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0" y="654269"/>
            <a:ext cx="7766214" cy="702054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974" y="5727717"/>
            <a:ext cx="9165805" cy="8110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Screenshot of the log on page with three user accounts.</a:t>
            </a:r>
          </a:p>
          <a:p>
            <a:r>
              <a:rPr lang="en-US" sz="2000" dirty="0"/>
              <a:t>Screenshot of the log on page with only student user account (i.e., student).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44602-0FE8-5584-7104-A4EA675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6" y="1588214"/>
            <a:ext cx="5682343" cy="383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B1BCF-6D01-935D-443D-81349FED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342" y="1586263"/>
            <a:ext cx="5703822" cy="38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491798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Network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35608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781238"/>
            <a:ext cx="9889756" cy="539083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310990"/>
            <a:ext cx="5323645" cy="5211108"/>
          </a:xfrm>
        </p:spPr>
        <p:txBody>
          <a:bodyPr>
            <a:normAutofit/>
          </a:bodyPr>
          <a:lstStyle/>
          <a:p>
            <a:r>
              <a:rPr lang="en-US" sz="1900" dirty="0"/>
              <a:t>IP address of your Ubuntu machine.</a:t>
            </a:r>
          </a:p>
          <a:p>
            <a:r>
              <a:rPr lang="en-US" dirty="0"/>
              <a:t>192.168.1.107/24</a:t>
            </a:r>
          </a:p>
          <a:p>
            <a:endParaRPr lang="en-US" dirty="0"/>
          </a:p>
          <a:p>
            <a:r>
              <a:rPr lang="en-US" sz="1900" dirty="0"/>
              <a:t>IP address of its default gateway.</a:t>
            </a:r>
          </a:p>
          <a:p>
            <a:r>
              <a:rPr lang="en-US" dirty="0"/>
              <a:t>192.168.1.1</a:t>
            </a:r>
          </a:p>
          <a:p>
            <a:endParaRPr lang="en-US" dirty="0"/>
          </a:p>
          <a:p>
            <a:r>
              <a:rPr lang="en-US" sz="1900" dirty="0"/>
              <a:t>IP address of its DHCP server?</a:t>
            </a:r>
          </a:p>
          <a:p>
            <a:r>
              <a:rPr lang="en-US" dirty="0"/>
              <a:t>192.168.1.1</a:t>
            </a:r>
          </a:p>
          <a:p>
            <a:endParaRPr lang="en-US" sz="1900" dirty="0"/>
          </a:p>
          <a:p>
            <a:r>
              <a:rPr lang="en-US" sz="1900" dirty="0"/>
              <a:t>IP address of its DNS server?</a:t>
            </a:r>
          </a:p>
          <a:p>
            <a:r>
              <a:rPr lang="en-US" dirty="0"/>
              <a:t>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966390" y="2668570"/>
            <a:ext cx="2888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dirty="0"/>
              <a:t>Screen shot of output.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D0AD1-8727-DF86-AC56-30C1D305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96" y="3199221"/>
            <a:ext cx="6872274" cy="30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70" y="561375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eth0</a:t>
            </a:r>
            <a:r>
              <a:rPr lang="en-US" sz="1800" dirty="0"/>
              <a:t> command?</a:t>
            </a:r>
          </a:p>
          <a:p>
            <a:endParaRPr lang="en-US" sz="1800" dirty="0"/>
          </a:p>
          <a:p>
            <a:r>
              <a:rPr lang="en-US" dirty="0"/>
              <a:t>DHCPRELEASE 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ens33 </a:t>
            </a:r>
            <a:r>
              <a:rPr lang="en-US" sz="1800" dirty="0"/>
              <a:t>command?</a:t>
            </a:r>
          </a:p>
          <a:p>
            <a:r>
              <a:rPr lang="en-US" dirty="0"/>
              <a:t>DHCPDISCOVER</a:t>
            </a:r>
          </a:p>
          <a:p>
            <a:r>
              <a:rPr lang="en-US" dirty="0"/>
              <a:t>DHCPOFFER</a:t>
            </a:r>
          </a:p>
          <a:p>
            <a:r>
              <a:rPr lang="en-US" dirty="0"/>
              <a:t>DHCPREQUEST</a:t>
            </a:r>
          </a:p>
          <a:p>
            <a:r>
              <a:rPr lang="en-US" dirty="0"/>
              <a:t>DHCPACK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4" y="608060"/>
            <a:ext cx="6724806" cy="69307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42570" y="3680096"/>
            <a:ext cx="1816631" cy="1381035"/>
          </a:xfrm>
        </p:spPr>
        <p:txBody>
          <a:bodyPr/>
          <a:lstStyle/>
          <a:p>
            <a:pPr algn="ctr"/>
            <a:r>
              <a:rPr lang="en-US" sz="2000" dirty="0"/>
              <a:t>Screen Shot of the output.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45C06-B5AD-FC2E-D408-5A50A95C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5" y="1301131"/>
            <a:ext cx="9147306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479668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System performance 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329743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0F95C-3759-418D-B4AF-1D346E99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26368"/>
            <a:ext cx="11029615" cy="3890866"/>
          </a:xfrm>
        </p:spPr>
        <p:txBody>
          <a:bodyPr/>
          <a:lstStyle/>
          <a:p>
            <a:r>
              <a:rPr lang="en-US" dirty="0"/>
              <a:t>I will be showcasing a compilation of the work that I have completed in our Introduction to Operating Systems course at DeVry University.  This work contains a demonstration of Linux OS in the following order:</a:t>
            </a:r>
          </a:p>
          <a:p>
            <a:pPr lvl="1"/>
            <a:r>
              <a:rPr lang="en-US" dirty="0"/>
              <a:t>Linux File System Hierarchy</a:t>
            </a:r>
          </a:p>
          <a:p>
            <a:pPr lvl="1"/>
            <a:r>
              <a:rPr lang="en-US" dirty="0"/>
              <a:t>Linux Shell Scripts</a:t>
            </a:r>
          </a:p>
          <a:p>
            <a:pPr lvl="1"/>
            <a:r>
              <a:rPr lang="en-US" dirty="0"/>
              <a:t>User &amp; Group Management</a:t>
            </a:r>
          </a:p>
          <a:p>
            <a:pPr lvl="1"/>
            <a:r>
              <a:rPr lang="en-US" dirty="0"/>
              <a:t>Network Configuration</a:t>
            </a:r>
          </a:p>
          <a:p>
            <a:pPr lvl="1"/>
            <a:r>
              <a:rPr lang="en-US" dirty="0"/>
              <a:t>System Performance Monitoring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25" y="592200"/>
            <a:ext cx="8488032" cy="743535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049" y="1651519"/>
            <a:ext cx="8640718" cy="4289168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This will kill a specific process.  Here we killed the calculator. 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Gnome shell shows the highest percentage of CPU usage. 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Week 6 live session meeting.</a:t>
            </a:r>
          </a:p>
          <a:p>
            <a:r>
              <a:rPr lang="en-US" dirty="0"/>
              <a:t>2. Week 6 video/instruction in CANVAS shell.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7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7" y="5527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367" y="1868265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Flag value is ‘s’ due to using the </a:t>
            </a:r>
            <a:r>
              <a:rPr lang="en-US" dirty="0" err="1"/>
              <a:t>sudo</a:t>
            </a:r>
            <a:r>
              <a:rPr lang="en-US" dirty="0"/>
              <a:t> command. 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The root user is the superuser or administrator because we used </a:t>
            </a:r>
            <a:r>
              <a:rPr lang="en-US" dirty="0" err="1"/>
              <a:t>sudo</a:t>
            </a:r>
            <a:r>
              <a:rPr lang="en-US" dirty="0"/>
              <a:t> before the command. 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Week 6 live session</a:t>
            </a:r>
          </a:p>
          <a:p>
            <a:r>
              <a:rPr lang="en-US" dirty="0"/>
              <a:t>2. Week 6 video/instruction in CANVAS shell.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6" y="333123"/>
            <a:ext cx="10139313" cy="96754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3644" y="5003988"/>
            <a:ext cx="1752737" cy="1455576"/>
          </a:xfrm>
        </p:spPr>
        <p:txBody>
          <a:bodyPr/>
          <a:lstStyle/>
          <a:p>
            <a:pPr algn="ctr"/>
            <a:r>
              <a:rPr lang="en-US" sz="2000" dirty="0"/>
              <a:t>Screenshot of the output.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06CAB-2698-9DDA-0927-91C6E945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64" y="1459209"/>
            <a:ext cx="8956332" cy="50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0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0F95C-3759-418D-B4AF-1D346E99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35699"/>
            <a:ext cx="11029615" cy="3890866"/>
          </a:xfrm>
        </p:spPr>
        <p:txBody>
          <a:bodyPr/>
          <a:lstStyle/>
          <a:p>
            <a:pPr lvl="1"/>
            <a:r>
              <a:rPr lang="en-US" dirty="0"/>
              <a:t>Understanding input/output, utilizing the pipe feature and systematically applying them within a command script.</a:t>
            </a:r>
          </a:p>
          <a:p>
            <a:pPr lvl="1"/>
            <a:r>
              <a:rPr lang="en-US" dirty="0"/>
              <a:t>Case sensitive commands and options.</a:t>
            </a:r>
          </a:p>
          <a:p>
            <a:pPr lvl="1"/>
            <a:r>
              <a:rPr lang="en-US" dirty="0"/>
              <a:t>File system Hierarchy structure can be overwhelming at first.</a:t>
            </a:r>
          </a:p>
          <a:p>
            <a:pPr lvl="1"/>
            <a:r>
              <a:rPr lang="en-US" dirty="0"/>
              <a:t>A multitude of commands and options, memorizing all of them within a shell environment is challenging.</a:t>
            </a:r>
          </a:p>
          <a:p>
            <a:pPr lvl="1"/>
            <a:r>
              <a:rPr lang="en-US" dirty="0"/>
              <a:t>Understanding network protocols as abstract layers having their own functions and comprehending how they interact.</a:t>
            </a:r>
          </a:p>
          <a:p>
            <a:pPr lvl="1"/>
            <a:r>
              <a:rPr lang="en-US" dirty="0"/>
              <a:t>Managing permissions within file and directories and understanding values to use according to permission assigned.</a:t>
            </a:r>
          </a:p>
          <a:p>
            <a:pPr lvl="1"/>
            <a:r>
              <a:rPr lang="en-US" dirty="0"/>
              <a:t>Learning the correct placement of commands, along with their associated arguments and applied options.</a:t>
            </a:r>
          </a:p>
          <a:p>
            <a:pPr lvl="1"/>
            <a:r>
              <a:rPr lang="en-US" dirty="0"/>
              <a:t>Comprehending the output that follows after executing commands written in shell.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5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Linux Career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0F95C-3759-418D-B4AF-1D346E99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39" y="671806"/>
            <a:ext cx="11029615" cy="3890866"/>
          </a:xfrm>
        </p:spPr>
        <p:txBody>
          <a:bodyPr/>
          <a:lstStyle/>
          <a:p>
            <a:pPr lvl="1"/>
            <a:r>
              <a:rPr lang="en-US" dirty="0"/>
              <a:t>Utilize package managers (apt, yum) to install, update and manage software packages ensuring a secure updated system.</a:t>
            </a:r>
          </a:p>
          <a:p>
            <a:pPr lvl="1"/>
            <a:r>
              <a:rPr lang="en-US" dirty="0"/>
              <a:t>Navigate and manage Linux file system structure, understanding directory organization and key system directories.</a:t>
            </a:r>
          </a:p>
          <a:p>
            <a:pPr lvl="1"/>
            <a:r>
              <a:rPr lang="en-US" dirty="0"/>
              <a:t>Remote administration enabling efficient management of Linux Systems from remote locations. </a:t>
            </a:r>
          </a:p>
          <a:p>
            <a:pPr lvl="1"/>
            <a:r>
              <a:rPr lang="en-US" dirty="0"/>
              <a:t>Develop and execute shell scripts for task automation, enhancing efficiency in system management.</a:t>
            </a:r>
          </a:p>
          <a:p>
            <a:pPr lvl="1"/>
            <a:r>
              <a:rPr lang="en-US" dirty="0"/>
              <a:t>Creating user and group administration, modifying and managing user accounts, permissions and access controls.</a:t>
            </a:r>
          </a:p>
          <a:p>
            <a:pPr lvl="1"/>
            <a:r>
              <a:rPr lang="en-US" dirty="0"/>
              <a:t>Configure network settings, IP addresses, routing and interfaces, ensuring communication within network environment.</a:t>
            </a:r>
          </a:p>
          <a:p>
            <a:pPr lvl="1"/>
            <a:r>
              <a:rPr lang="en-US" dirty="0"/>
              <a:t>Utilize monitoring tools to track system performance metrics, identifying bottlenecks and optimizing resource utilization.</a:t>
            </a:r>
          </a:p>
          <a:p>
            <a:pPr lvl="1"/>
            <a:r>
              <a:rPr lang="en-US" dirty="0"/>
              <a:t>Continuous integration and Continuous Deployment (CI/CD) principles</a:t>
            </a:r>
          </a:p>
        </p:txBody>
      </p:sp>
    </p:spTree>
    <p:extLst>
      <p:ext uri="{BB962C8B-B14F-4D97-AF65-F5344CB8AC3E}">
        <p14:creationId xmlns:p14="http://schemas.microsoft.com/office/powerpoint/2010/main" val="381690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0F95C-3759-418D-B4AF-1D346E99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26368"/>
            <a:ext cx="11029615" cy="3890866"/>
          </a:xfrm>
        </p:spPr>
        <p:txBody>
          <a:bodyPr/>
          <a:lstStyle/>
          <a:p>
            <a:pPr lvl="1"/>
            <a:r>
              <a:rPr lang="en-US" dirty="0"/>
              <a:t>Learning the intricacies of the Linux system has provided a deeper understanding of the many applications within business networks.  From administering permissions for directories and files to the addition of users who contribute to efficient operations.  I have discovered that Linux excels in task automation, enabling the user to streamline processes and productivity.  The interconnection of a network of computers was challenging to conceptualize but I now have an appreciation of understanding the simplicity in building this cohesive network.  Also, understanding this ecosystem throughout our course and projects I can view this system through a security lens.  Linux being an open-source system allows for greater customization to meet each industry specifics and their standards accordingly.  This journey has uncovered Linux as a dynamic tool and I am excited to get more hands on with the operating system.  I look forward to the opportunity of gaining an even broader perspective and understanding.  </a:t>
            </a:r>
          </a:p>
        </p:txBody>
      </p:sp>
    </p:spTree>
    <p:extLst>
      <p:ext uri="{BB962C8B-B14F-4D97-AF65-F5344CB8AC3E}">
        <p14:creationId xmlns:p14="http://schemas.microsoft.com/office/powerpoint/2010/main" val="123115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2703951"/>
            <a:ext cx="3081576" cy="609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AEDD1-4010-4329-A4CF-6F7BC00354D9}"/>
              </a:ext>
            </a:extLst>
          </p:cNvPr>
          <p:cNvSpPr txBox="1"/>
          <p:nvPr/>
        </p:nvSpPr>
        <p:spPr>
          <a:xfrm>
            <a:off x="8340180" y="3313351"/>
            <a:ext cx="299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danialwaseem516@gmail.com</a:t>
            </a: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9341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45540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Linux File system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C010E-67D6-F0EC-376E-A8D922DB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536" y="2180496"/>
            <a:ext cx="871272" cy="6746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8" y="578497"/>
            <a:ext cx="7838120" cy="79249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69D87-EB7E-8651-1F46-5234549A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5" y="1466077"/>
            <a:ext cx="11243401" cy="50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6" y="649288"/>
            <a:ext cx="11278016" cy="75581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CD17C-F3D5-47C2-720F-01B193E8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1" y="1539551"/>
            <a:ext cx="11349695" cy="49918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2653D-8A9D-5E10-7135-56E80321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99" y="522514"/>
            <a:ext cx="9117356" cy="81176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D18EB-311F-17DB-5B54-E6665B54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9" y="1528289"/>
            <a:ext cx="11481325" cy="5103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B030C-337F-4E2C-ACB0-5949413F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495530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Linux Shell scripts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C010E-67D6-F0EC-376E-A8D922DB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536" y="2180496"/>
            <a:ext cx="871272" cy="6746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5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23" y="699319"/>
            <a:ext cx="8167429" cy="59976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7CD07-728F-CA88-F76B-A755EEC7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4" y="1299084"/>
            <a:ext cx="11423813" cy="54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73" y="614160"/>
            <a:ext cx="6092857" cy="714100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9410-B9C6-4957-4A70-A8016A57D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9" y="1328260"/>
            <a:ext cx="11480918" cy="50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39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140</TotalTime>
  <Words>916</Words>
  <Application>Microsoft Office PowerPoint</Application>
  <PresentationFormat>Widescreen</PresentationFormat>
  <Paragraphs>114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 2</vt:lpstr>
      <vt:lpstr>Custom</vt:lpstr>
      <vt:lpstr>Final Course project</vt:lpstr>
      <vt:lpstr>Introduction</vt:lpstr>
      <vt:lpstr>Linux File system hierarchy</vt:lpstr>
      <vt:lpstr>Create directories and files</vt:lpstr>
      <vt:lpstr>Copy and remove directories and files</vt:lpstr>
      <vt:lpstr>Locate directories and files</vt:lpstr>
      <vt:lpstr>Linux Shell scripts</vt:lpstr>
      <vt:lpstr>Change script file permissions</vt:lpstr>
      <vt:lpstr>Set the PATH variable</vt:lpstr>
      <vt:lpstr>Make the PATH variable permanent</vt:lpstr>
      <vt:lpstr>Linux User and Group Management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interfaces</vt:lpstr>
      <vt:lpstr>Use network utilities</vt:lpstr>
      <vt:lpstr>System performance &amp; monitoring</vt:lpstr>
      <vt:lpstr>Monitor Linux processes</vt:lpstr>
      <vt:lpstr>Monitor user activities</vt:lpstr>
      <vt:lpstr>Monitor network bandwidth usage</vt:lpstr>
      <vt:lpstr>Challenges</vt:lpstr>
      <vt:lpstr>Linux Career Skills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Course project</dc:title>
  <dc:creator>Danial Waseem</dc:creator>
  <cp:lastModifiedBy>Danial Waseem</cp:lastModifiedBy>
  <cp:revision>1</cp:revision>
  <dcterms:created xsi:type="dcterms:W3CDTF">2023-08-19T18:19:32Z</dcterms:created>
  <dcterms:modified xsi:type="dcterms:W3CDTF">2023-08-19T20:40:27Z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