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57" r:id="rId7"/>
    <p:sldId id="260" r:id="rId8"/>
    <p:sldId id="262" r:id="rId9"/>
    <p:sldId id="261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AD63AA-FF02-4A19-AE22-AC592F9153A8}" v="77" dt="2020-05-29T21:17:38.2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8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F2AD63AA-FF02-4A19-AE22-AC592F9153A8}"/>
    <pc:docChg chg="delSld modSld">
      <pc:chgData name="" userId="" providerId="" clId="Web-{F2AD63AA-FF02-4A19-AE22-AC592F9153A8}" dt="2020-05-29T21:17:38.221" v="69"/>
      <pc:docMkLst>
        <pc:docMk/>
      </pc:docMkLst>
      <pc:sldChg chg="modSp">
        <pc:chgData name="" userId="" providerId="" clId="Web-{F2AD63AA-FF02-4A19-AE22-AC592F9153A8}" dt="2020-05-29T21:16:30.547" v="12" actId="20577"/>
        <pc:sldMkLst>
          <pc:docMk/>
          <pc:sldMk cId="737525519" sldId="256"/>
        </pc:sldMkLst>
        <pc:spChg chg="mod">
          <ac:chgData name="" userId="" providerId="" clId="Web-{F2AD63AA-FF02-4A19-AE22-AC592F9153A8}" dt="2020-05-29T21:15:52.374" v="0" actId="20577"/>
          <ac:spMkLst>
            <pc:docMk/>
            <pc:sldMk cId="737525519" sldId="256"/>
            <ac:spMk id="2" creationId="{07C8198B-61B4-490F-AA97-99CFA2CF3622}"/>
          </ac:spMkLst>
        </pc:spChg>
        <pc:spChg chg="mod">
          <ac:chgData name="" userId="" providerId="" clId="Web-{F2AD63AA-FF02-4A19-AE22-AC592F9153A8}" dt="2020-05-29T21:16:30.547" v="12" actId="20577"/>
          <ac:spMkLst>
            <pc:docMk/>
            <pc:sldMk cId="737525519" sldId="256"/>
            <ac:spMk id="3" creationId="{96B87C98-6E1F-4B38-91BE-8941A7E9C93B}"/>
          </ac:spMkLst>
        </pc:spChg>
      </pc:sldChg>
      <pc:sldChg chg="modSp">
        <pc:chgData name="" userId="" providerId="" clId="Web-{F2AD63AA-FF02-4A19-AE22-AC592F9153A8}" dt="2020-05-29T21:17:34.877" v="66" actId="20577"/>
        <pc:sldMkLst>
          <pc:docMk/>
          <pc:sldMk cId="3064618537" sldId="257"/>
        </pc:sldMkLst>
        <pc:spChg chg="mod">
          <ac:chgData name="" userId="" providerId="" clId="Web-{F2AD63AA-FF02-4A19-AE22-AC592F9153A8}" dt="2020-05-29T21:17:10.751" v="41" actId="20577"/>
          <ac:spMkLst>
            <pc:docMk/>
            <pc:sldMk cId="3064618537" sldId="257"/>
            <ac:spMk id="2" creationId="{12570DED-E942-4274-A5C5-61D0403EDC64}"/>
          </ac:spMkLst>
        </pc:spChg>
        <pc:spChg chg="mod">
          <ac:chgData name="" userId="" providerId="" clId="Web-{F2AD63AA-FF02-4A19-AE22-AC592F9153A8}" dt="2020-05-29T21:17:34.877" v="66" actId="20577"/>
          <ac:spMkLst>
            <pc:docMk/>
            <pc:sldMk cId="3064618537" sldId="257"/>
            <ac:spMk id="7" creationId="{FADDAB32-E602-42AB-85E5-81A683738955}"/>
          </ac:spMkLst>
        </pc:spChg>
      </pc:sldChg>
      <pc:sldChg chg="del">
        <pc:chgData name="" userId="" providerId="" clId="Web-{F2AD63AA-FF02-4A19-AE22-AC592F9153A8}" dt="2020-05-29T21:17:36.533" v="68"/>
        <pc:sldMkLst>
          <pc:docMk/>
          <pc:sldMk cId="1857308462" sldId="258"/>
        </pc:sldMkLst>
      </pc:sldChg>
      <pc:sldChg chg="modSp">
        <pc:chgData name="" userId="" providerId="" clId="Web-{F2AD63AA-FF02-4A19-AE22-AC592F9153A8}" dt="2020-05-29T21:17:04.188" v="38"/>
        <pc:sldMkLst>
          <pc:docMk/>
          <pc:sldMk cId="2666727575" sldId="259"/>
        </pc:sldMkLst>
        <pc:graphicFrameChg chg="mod modGraphic">
          <ac:chgData name="" userId="" providerId="" clId="Web-{F2AD63AA-FF02-4A19-AE22-AC592F9153A8}" dt="2020-05-29T21:17:04.188" v="38"/>
          <ac:graphicFrameMkLst>
            <pc:docMk/>
            <pc:sldMk cId="2666727575" sldId="259"/>
            <ac:graphicFrameMk id="4" creationId="{8C7E413A-6A9E-428D-A079-5F9139C3575C}"/>
          </ac:graphicFrameMkLst>
        </pc:graphicFrameChg>
      </pc:sldChg>
      <pc:sldChg chg="del">
        <pc:chgData name="" userId="" providerId="" clId="Web-{F2AD63AA-FF02-4A19-AE22-AC592F9153A8}" dt="2020-05-29T21:17:38.221" v="69"/>
        <pc:sldMkLst>
          <pc:docMk/>
          <pc:sldMk cId="2811827624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CDD6B-EC2F-4242-BB01-3ADB2EA05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06E81A-1139-4F60-ADAD-CDBFA2DA7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CA7DA-A3ED-424E-96DB-EAC43B3A9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20E7B-DE6B-4599-AB9A-D6E6D1C52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98F17-D1A4-4B40-8467-04543C7AB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1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54F3F-7F8C-4B62-83A5-552DFB190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BB7699-2B3A-4817-9AC3-43FD9282F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3F1A9-6856-45E2-8C6C-5C78A873D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807F9-D2C6-4EE6-AE90-327FC3253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B0549-8F58-4348-9920-652E9FED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4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41ECD2-AC72-4B39-B658-44039FF9BC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FCE250-D2E2-4148-B0C4-5EEC101D4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E6582-DD76-46CC-A4B7-7889DF306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69BB8-5380-45F6-85BD-37209F96D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1002E-17D0-4016-AA60-4DBD5B8BF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05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35B90-86EC-492C-8440-5BE029FCA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4B971-FFBC-444C-9574-9D3B54B7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66CA0-A872-4564-80CA-5FEC4ECF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A1036-6CDC-445C-A420-C8F19AA31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5A98F-1722-408F-9EAF-DD105A678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6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E4D1-759E-4B80-9D6F-7700A8CDD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D5114-CD19-406E-8705-96803BC30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8F7AF-E616-4F57-A855-C02E4119B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F85F8-5B2C-49AB-ACE3-206BEDDEC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9AD0B-2401-4303-B6E3-E10A44089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8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44CDF-BB67-47FC-BF1B-DB02A6749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A57AE-432B-4C7F-AFD5-02DA1AB1AC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859AFA-4DCC-4AAB-A636-A768FCC63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2A2CC-F2EE-4979-8BBC-A34D0009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14CF7A-3807-4981-82FE-9DFBEED4C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DDECA-5A1A-4973-9442-C48285448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1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0A80D-F0D5-4D0E-A595-37B132CF9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C3DE0-C588-424F-99AD-81C63CBF6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A99559-C376-4106-B5B8-DE2548E8B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EC5DA3-BFFC-4144-9DE2-F9BD5D554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B6C142-9FBA-441E-A2EE-8A26CD28D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13BFF5-7AB9-4517-84AF-11B4195E5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D63660-8C4C-44F0-BB2E-A2E06C020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585D26-D27D-4780-B4D8-652336F54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6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7FB5D-6D01-46C3-90E2-6EF7C7DD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ABEC61-F94D-46EA-93C3-3D29473CC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38D31F-B3A3-44A7-BE2E-54CED0016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7FC639-D8CC-4126-AE01-D7ECE4FE3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0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D11337-DCED-48AE-9781-145604B22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E84E-2E44-4497-B8AA-769AD7E93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3588F-8746-4FE0-AB58-50B514C86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530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7E9AD-7C5B-43BF-BC81-663C3B7F4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B248D-04F1-4ACE-8F99-0844D0618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34B85-1772-4F38-A7E7-EB8B511E6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84CC1-4267-4CC4-88D6-3A28AFF5E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7253FA-41D5-46A5-8FA6-3BB510DA9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524AA-7B5D-4D45-A1D6-B2C17247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9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91104-3193-4DE3-9579-D9AA8F0EF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F3E60D-5591-47FB-8383-3CF2A6D2F8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693396-1B46-429A-A1C7-6319CC46E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BB73A-2A95-4544-9F11-6D8DF3A13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82299-81B8-4894-B8B7-C1A0EF0D8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0117A-21AA-4F59-A2B7-7BC19EB7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5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317E4F-9347-44CD-9477-1AF2334B8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CF40D-687B-4129-846D-C33C3CF7D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5B308-7023-40D0-A9D7-0A50FDE281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4BDDD-E77C-4F65-80AE-A2B49D0566BE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94102-7A5A-4E11-ABC2-D0BBAAF8E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0775C-EC89-455E-B408-FFCE8D86F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8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198B-61B4-490F-AA97-99CFA2CF36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CEIS150</a:t>
            </a:r>
            <a:br>
              <a:rPr lang="en-US" dirty="0"/>
            </a:br>
            <a:r>
              <a:rPr lang="en-US" dirty="0"/>
              <a:t>Module 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B87C98-6E1F-4B38-91BE-8941A7E9C9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latin typeface="Arial"/>
                <a:cs typeface="Arial"/>
              </a:rPr>
              <a:t>GUI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latin typeface="Arial"/>
                <a:cs typeface="Arial"/>
              </a:rPr>
              <a:t>By: Danial Waseem</a:t>
            </a:r>
            <a:endParaRPr lang="en-US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3752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7E22B-7BCB-4992-85CF-CCAF15D9C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Rubric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C7E413A-6A9E-428D-A079-5F9139C357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5661321"/>
              </p:ext>
            </p:extLst>
          </p:nvPr>
        </p:nvGraphicFramePr>
        <p:xfrm>
          <a:off x="838200" y="1825625"/>
          <a:ext cx="10515600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49406450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5661287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226855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127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Stocks in GUI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Screen shot of working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3571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History complete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Screen shot of working History Tab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249061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Report Complete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Screen shot of Report Complete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4809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672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232" y="188912"/>
            <a:ext cx="1903412" cy="1600200"/>
          </a:xfrm>
        </p:spPr>
        <p:txBody>
          <a:bodyPr>
            <a:normAutofit/>
          </a:bodyPr>
          <a:lstStyle/>
          <a:p>
            <a:r>
              <a:rPr lang="en-US" sz="4400" dirty="0"/>
              <a:t>Stocks in GUI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70232" y="1995616"/>
            <a:ext cx="1668634" cy="7970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Screen shot of GUI working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670DFC-510F-8D95-CE12-D7C616192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3586" y="0"/>
            <a:ext cx="91684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618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History Tab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936" y="2807208"/>
            <a:ext cx="3429000" cy="34107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200" dirty="0"/>
              <a:t>Screen shot of History tab with import working.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 sz="2200" dirty="0"/>
          </a:p>
          <a:p>
            <a:pPr indent="-228600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C09D4934-C331-2635-9E02-CEF6AC0278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9192" y="639520"/>
            <a:ext cx="7319648" cy="5562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290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A69DF4B-98FD-9F03-F6BC-ECFC06550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History Tab</a:t>
            </a:r>
          </a:p>
        </p:txBody>
      </p:sp>
      <p:sp>
        <p:nvSpPr>
          <p:cNvPr id="15" name="sketch line">
            <a:extLst>
              <a:ext uri="{FF2B5EF4-FFF2-40B4-BE49-F238E27FC236}">
                <a16:creationId xmlns:a16="http://schemas.microsoft.com/office/drawing/2014/main" id="{6357EC4F-235E-4222-A36F-C7878ACE37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FDA55620-3C4C-1297-78B3-CC9A709989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936" y="2807208"/>
            <a:ext cx="3429000" cy="34107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200" dirty="0"/>
              <a:t>Screen shot of History tab with import working.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 sz="2200" dirty="0"/>
          </a:p>
          <a:p>
            <a:pPr indent="-228600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E7C5236-A7A6-881F-BC5D-F9CC02469D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6146" y="579730"/>
            <a:ext cx="7498080" cy="5698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768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Report Complete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936" y="2807208"/>
            <a:ext cx="3429000" cy="34107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200" dirty="0"/>
              <a:t>Screen shot of Report tab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 sz="2200" dirty="0"/>
          </a:p>
          <a:p>
            <a:pPr indent="-228600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42D7D3A-C7D6-D099-595F-A392D536EE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6146" y="579730"/>
            <a:ext cx="7498080" cy="5698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200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A597151-A860-8644-6A0C-58FF2BB324EA}"/>
              </a:ext>
            </a:extLst>
          </p:cNvPr>
          <p:cNvSpPr txBox="1">
            <a:spLocks/>
          </p:cNvSpPr>
          <p:nvPr/>
        </p:nvSpPr>
        <p:spPr>
          <a:xfrm>
            <a:off x="630936" y="639520"/>
            <a:ext cx="3429000" cy="17190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Report Complete</a:t>
            </a:r>
          </a:p>
        </p:txBody>
      </p:sp>
      <p:sp>
        <p:nvSpPr>
          <p:cNvPr id="15" name="sketch line">
            <a:extLst>
              <a:ext uri="{FF2B5EF4-FFF2-40B4-BE49-F238E27FC236}">
                <a16:creationId xmlns:a16="http://schemas.microsoft.com/office/drawing/2014/main" id="{6357EC4F-235E-4222-A36F-C7878ACE37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8590759A-88A5-84BB-ECF8-680A735E83D6}"/>
              </a:ext>
            </a:extLst>
          </p:cNvPr>
          <p:cNvSpPr txBox="1">
            <a:spLocks/>
          </p:cNvSpPr>
          <p:nvPr/>
        </p:nvSpPr>
        <p:spPr>
          <a:xfrm>
            <a:off x="630936" y="2807208"/>
            <a:ext cx="3429000" cy="34107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>
              <a:buFont typeface="Arial" panose="020B0604020202020204" pitchFamily="34" charset="0"/>
              <a:buChar char="•"/>
            </a:pPr>
            <a:r>
              <a:rPr lang="en-US" sz="2200"/>
              <a:t>Screen shot of Report tab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 sz="2200"/>
          </a:p>
          <a:p>
            <a:pPr indent="-228600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pic>
        <p:nvPicPr>
          <p:cNvPr id="8" name="Picture 7" descr="A screenshot of a computer&#10;&#10;Description automatically generated">
            <a:extLst>
              <a:ext uri="{FF2B5EF4-FFF2-40B4-BE49-F238E27FC236}">
                <a16:creationId xmlns:a16="http://schemas.microsoft.com/office/drawing/2014/main" id="{1E38ACD7-9538-5E36-B823-21525F5D39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2421" y="586281"/>
            <a:ext cx="7505530" cy="5685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467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screenshot of a computer&#10;&#10;Description automatically generated">
            <a:extLst>
              <a:ext uri="{FF2B5EF4-FFF2-40B4-BE49-F238E27FC236}">
                <a16:creationId xmlns:a16="http://schemas.microsoft.com/office/drawing/2014/main" id="{74CB4373-947B-B8DE-77EB-802915F9012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r="12444" b="-1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DF59FB1-5EB8-4C81-ED10-2F24544F4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9005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>
                <a:solidFill>
                  <a:srgbClr val="FFFFFF"/>
                </a:solidFill>
              </a:rPr>
              <a:t>Stock Charts</a:t>
            </a:r>
          </a:p>
        </p:txBody>
      </p:sp>
    </p:spTree>
    <p:extLst>
      <p:ext uri="{BB962C8B-B14F-4D97-AF65-F5344CB8AC3E}">
        <p14:creationId xmlns:p14="http://schemas.microsoft.com/office/powerpoint/2010/main" val="4132534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0F883F57245246A7747A9329048B46" ma:contentTypeVersion="13" ma:contentTypeDescription="Create a new document." ma:contentTypeScope="" ma:versionID="405fbacda404f3661f41405c2d23432b">
  <xsd:schema xmlns:xsd="http://www.w3.org/2001/XMLSchema" xmlns:xs="http://www.w3.org/2001/XMLSchema" xmlns:p="http://schemas.microsoft.com/office/2006/metadata/properties" xmlns:ns2="b8820432-3450-4e09-b17f-565094e588be" xmlns:ns3="b7b956fb-0613-46b7-a92d-14c47de7bd00" targetNamespace="http://schemas.microsoft.com/office/2006/metadata/properties" ma:root="true" ma:fieldsID="6eb31255b3e73debb3c9a025dfec9584" ns2:_="" ns3:_="">
    <xsd:import namespace="b8820432-3450-4e09-b17f-565094e588be"/>
    <xsd:import namespace="b7b956fb-0613-46b7-a92d-14c47de7bd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Comm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820432-3450-4e09-b17f-565094e588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Comments" ma:index="18" nillable="true" ma:displayName="Comments" ma:internalName="Comment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b956fb-0613-46b7-a92d-14c47de7bd0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b8820432-3450-4e09-b17f-565094e588be" xsi:nil="true"/>
  </documentManagement>
</p:properties>
</file>

<file path=customXml/itemProps1.xml><?xml version="1.0" encoding="utf-8"?>
<ds:datastoreItem xmlns:ds="http://schemas.openxmlformats.org/officeDocument/2006/customXml" ds:itemID="{62E3689F-96FA-4532-A7DB-ECD3C1BEB3B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25C325-6500-4084-917F-33C7F612C3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820432-3450-4e09-b17f-565094e588be"/>
    <ds:schemaRef ds:uri="b7b956fb-0613-46b7-a92d-14c47de7bd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73F9C2E-A8DE-4D79-8CF7-43F2381B038E}">
  <ds:schemaRefs>
    <ds:schemaRef ds:uri="http://schemas.microsoft.com/office/2006/metadata/properties"/>
    <ds:schemaRef ds:uri="http://schemas.microsoft.com/office/infopath/2007/PartnerControls"/>
    <ds:schemaRef ds:uri="b8820432-3450-4e09-b17f-565094e588b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88</Words>
  <Application>Microsoft Office PowerPoint</Application>
  <PresentationFormat>Widescreen</PresentationFormat>
  <Paragraphs>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CEIS150 Module 7</vt:lpstr>
      <vt:lpstr>Rubric</vt:lpstr>
      <vt:lpstr>Stocks in GUI</vt:lpstr>
      <vt:lpstr>History Tab</vt:lpstr>
      <vt:lpstr>History Tab</vt:lpstr>
      <vt:lpstr>Report Complete</vt:lpstr>
      <vt:lpstr>PowerPoint Presentation</vt:lpstr>
      <vt:lpstr>Stock Charts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CEIS101 Module 1</dc:title>
  <dc:creator>William Sullivan</dc:creator>
  <cp:lastModifiedBy>Waseem, Danial</cp:lastModifiedBy>
  <cp:revision>32</cp:revision>
  <dcterms:created xsi:type="dcterms:W3CDTF">2018-12-20T22:43:36Z</dcterms:created>
  <dcterms:modified xsi:type="dcterms:W3CDTF">2024-08-24T16:46:24Z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0x0101006B0F883F57245246A7747A9329048B46</vt:lpwstr>
  </property>
</Properties>
</file>